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7"/>
  </p:notesMasterIdLst>
  <p:sldIdLst>
    <p:sldId id="257" r:id="rId2"/>
    <p:sldId id="259" r:id="rId3"/>
    <p:sldId id="260" r:id="rId4"/>
    <p:sldId id="261" r:id="rId5"/>
    <p:sldId id="262" r:id="rId6"/>
  </p:sldIdLst>
  <p:sldSz cx="12192000" cy="6858000"/>
  <p:notesSz cx="6858000" cy="9144000"/>
  <p:embeddedFontLst>
    <p:embeddedFont>
      <p:font typeface="Akkurat-Mono" pitchFamily="49" charset="0"/>
      <p:regular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Proxima Nova" panose="02000506030000020004" pitchFamily="2" charset="0"/>
      <p:regular r:id="rId13"/>
      <p:bold r:id="rId14"/>
      <p:italic r:id="rId15"/>
      <p:boldItalic r:id="rId16"/>
    </p:embeddedFont>
  </p:embeddedFontLst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8E8"/>
    <a:srgbClr val="EFD6E5"/>
    <a:srgbClr val="E37426"/>
    <a:srgbClr val="FF4500"/>
    <a:srgbClr val="FFE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8902D0-CE31-2444-A519-86BAC182CFBD}" v="6" dt="2021-03-10T08:50:40.4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1"/>
    <p:restoredTop sz="96405"/>
  </p:normalViewPr>
  <p:slideViewPr>
    <p:cSldViewPr snapToGrid="0" snapToObjects="1">
      <p:cViewPr varScale="1">
        <p:scale>
          <a:sx n="147" d="100"/>
          <a:sy n="147" d="100"/>
        </p:scale>
        <p:origin x="3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109DE-0214-C845-A685-D1E8BD396738}" type="datetimeFigureOut">
              <a:rPr lang="en-SE" smtClean="0"/>
              <a:t>3/10/21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2794E-7C66-894A-8B31-A02492135E44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1710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98817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66975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7612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0689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E374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0178DA-BA44-D84E-9DB0-245FCF03E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5610"/>
            <a:ext cx="9144000" cy="118218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36711E-B232-6E40-9AF8-0A5892F83D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203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C7CD1-3CCC-A347-9E50-3CB127C26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1149"/>
            <a:ext cx="10515600" cy="3253286"/>
          </a:xfrm>
        </p:spPr>
        <p:txBody>
          <a:bodyPr>
            <a:normAutofit/>
          </a:bodyPr>
          <a:lstStyle>
            <a:lvl1pPr algn="ctr">
              <a:defRPr sz="8000"/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28B93E54-5668-4749-9925-06C5D0B41A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8626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B3C823-6799-0B4C-8DFE-1F927A8D9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61827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4688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C37635A-BCAC-BC43-AE0E-0EF81FABAA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229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2BE992B-1C93-364B-BCF1-5B8CB598722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E3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5B8CB71-509A-EA4D-B384-93827F21B0E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288711" y="789270"/>
            <a:ext cx="3932237" cy="488000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9846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BDCC949-B960-D342-810C-C18783D2AD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1DE2E3-61E4-C347-90EE-C84B4C7D55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29703" y="2264094"/>
            <a:ext cx="1709847" cy="213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81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F83B6A6-0E70-EB48-92FA-4D023A81A9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0737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ubrik och innehåll">
  <p:cSld name="Rubrik och innehåll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591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6"/>
          <p:cNvSpPr txBox="1">
            <a:spLocks noGrp="1"/>
          </p:cNvSpPr>
          <p:nvPr>
            <p:ph type="body" idx="2"/>
          </p:nvPr>
        </p:nvSpPr>
        <p:spPr>
          <a:xfrm>
            <a:off x="1524000" y="6401102"/>
            <a:ext cx="9144000" cy="278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687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2245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90E46D7C-F5BC-1942-8CD4-E6901B2BCF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4434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4564" y="1482290"/>
            <a:ext cx="10542872" cy="2893947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550DE8E2-2DED-704F-B9FA-6F5994D352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563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96C27-340C-6B49-B1B7-E075F41C6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5681E-3451-EA4B-95F4-3FFC8DDC0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1792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3D4F067-E1A2-1842-9341-7340F1F8DD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0081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6109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A9B44E-9940-0442-83A7-6926F158A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40822"/>
            <a:ext cx="10515600" cy="113756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7486EFE-CB1F-9742-8A5E-26EB0432C9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9348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39026"/>
            <a:ext cx="10515600" cy="4351429"/>
          </a:xfrm>
        </p:spPr>
        <p:txBody>
          <a:bodyPr anchor="ctr">
            <a:normAutofit/>
          </a:bodyPr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2D9721F8-CC61-9D40-A010-CAD2A09A7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5889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02897-336D-A443-A51C-DCEEA138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C1A26-67F7-9E4C-82F2-2F428F779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322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6F5CF-8058-CC4F-89F0-18A480FDC8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322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F78CD81-3310-8340-B48B-EC4DB0A6B6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6331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FEF90-821B-A44F-943D-FEC26FE67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C02CC-24D0-2949-8553-4DADBBD3F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30144-DDED-FB4B-B561-BC1D47496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12572"/>
            <a:ext cx="5157787" cy="297384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82E14C-4B74-704E-AEAB-3BA967E5D6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926953-FA80-3A44-ADD4-92D183E0BB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12572"/>
            <a:ext cx="5183188" cy="297384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C9890808-3703-CB4E-956B-A01D9C33AD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82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A10A-B963-6944-A7C8-BEAC13EAB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F1FE9D6-B7A6-B84E-8535-6091D75929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59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8FBAAA-222C-7843-86E8-5CB8C3748FB4}"/>
              </a:ext>
            </a:extLst>
          </p:cNvPr>
          <p:cNvSpPr/>
          <p:nvPr userDrawn="1"/>
        </p:nvSpPr>
        <p:spPr>
          <a:xfrm>
            <a:off x="0" y="0"/>
            <a:ext cx="12192000" cy="5915025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63961A-CFB0-D84E-A548-BD7A49613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35FE1-71BF-8047-A992-3C69C1053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591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A8AC86-BE69-AD49-BC24-CA5D8EFB4A2B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1557629" y="6129409"/>
            <a:ext cx="395682" cy="52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6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9" r:id="rId3"/>
    <p:sldLayoutId id="2147483650" r:id="rId4"/>
    <p:sldLayoutId id="2147483651" r:id="rId5"/>
    <p:sldLayoutId id="2147483662" r:id="rId6"/>
    <p:sldLayoutId id="2147483652" r:id="rId7"/>
    <p:sldLayoutId id="2147483653" r:id="rId8"/>
    <p:sldLayoutId id="2147483654" r:id="rId9"/>
    <p:sldLayoutId id="2147483663" r:id="rId10"/>
    <p:sldLayoutId id="2147483657" r:id="rId11"/>
    <p:sldLayoutId id="2147483660" r:id="rId12"/>
    <p:sldLayoutId id="2147483661" r:id="rId13"/>
    <p:sldLayoutId id="2147483655" r:id="rId14"/>
    <p:sldLayoutId id="214748366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eifj@sunet.se" TargetMode="External"/><Relationship Id="rId2" Type="http://schemas.openxmlformats.org/officeDocument/2006/relationships/hyperlink" Target="mailto:valter@sunet.s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9A657-4C69-7844-A8FA-B88CE154D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Mina Meddelanden, SUNET och lärosäten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7007B2-E9AA-3248-8752-8A37B9191B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SE" dirty="0"/>
              <a:t>10 mars</a:t>
            </a:r>
          </a:p>
          <a:p>
            <a:r>
              <a:rPr lang="sv-SE" dirty="0">
                <a:hlinkClick r:id="rId2"/>
              </a:rPr>
              <a:t>valter@sunet.se</a:t>
            </a:r>
            <a:endParaRPr lang="sv-SE" dirty="0"/>
          </a:p>
          <a:p>
            <a:r>
              <a:rPr lang="sv-SE" dirty="0">
                <a:hlinkClick r:id="rId3"/>
              </a:rPr>
              <a:t>leifj@sunet.se</a:t>
            </a:r>
            <a:endParaRPr lang="sv-SE"/>
          </a:p>
          <a:p>
            <a:endParaRPr lang="sv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8B87F2-110F-D14D-8189-DE62290A3F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41923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roxima Nova"/>
              <a:buNone/>
            </a:pPr>
            <a:r>
              <a:rPr lang="sv-SE"/>
              <a:t>Agenda</a:t>
            </a:r>
            <a:endParaRPr/>
          </a:p>
        </p:txBody>
      </p:sp>
      <p:sp>
        <p:nvSpPr>
          <p:cNvPr id="86" name="Google Shape;86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lnSpc>
                <a:spcPct val="150000"/>
              </a:lnSpc>
              <a:spcBef>
                <a:spcPts val="0"/>
              </a:spcBef>
              <a:buSzPts val="2000"/>
            </a:pPr>
            <a:r>
              <a:rPr lang="en-GB" sz="2400" dirty="0" err="1"/>
              <a:t>Välkomna</a:t>
            </a:r>
            <a:r>
              <a:rPr lang="en-GB" sz="2400" dirty="0"/>
              <a:t> </a:t>
            </a:r>
            <a:r>
              <a:rPr lang="en-GB" sz="2400" dirty="0" err="1"/>
              <a:t>och</a:t>
            </a:r>
            <a:r>
              <a:rPr lang="en-GB" sz="2400" dirty="0"/>
              <a:t> </a:t>
            </a:r>
            <a:r>
              <a:rPr lang="en-GB" sz="2400" dirty="0" err="1"/>
              <a:t>kort</a:t>
            </a:r>
            <a:r>
              <a:rPr lang="en-GB" sz="2400" dirty="0"/>
              <a:t> </a:t>
            </a:r>
            <a:r>
              <a:rPr lang="en-GB" sz="2400" dirty="0" err="1"/>
              <a:t>bakgrund</a:t>
            </a:r>
            <a:endParaRPr lang="en-GB" sz="2400" dirty="0"/>
          </a:p>
          <a:p>
            <a:pPr marL="228600" lvl="0" indent="-228600">
              <a:lnSpc>
                <a:spcPct val="150000"/>
              </a:lnSpc>
              <a:spcBef>
                <a:spcPts val="0"/>
              </a:spcBef>
              <a:buSzPts val="2000"/>
            </a:pPr>
            <a:r>
              <a:rPr lang="en-GB" sz="2400" dirty="0"/>
              <a:t>ITCF (Johan Johansson) </a:t>
            </a:r>
            <a:r>
              <a:rPr lang="en-GB" sz="2400" dirty="0" err="1"/>
              <a:t>presenterar</a:t>
            </a:r>
            <a:r>
              <a:rPr lang="en-GB" sz="2400" dirty="0"/>
              <a:t> ITCFs </a:t>
            </a:r>
            <a:r>
              <a:rPr lang="en-GB" sz="2400" dirty="0" err="1"/>
              <a:t>utredning</a:t>
            </a:r>
            <a:r>
              <a:rPr lang="en-GB" sz="2400" dirty="0"/>
              <a:t> </a:t>
            </a:r>
            <a:r>
              <a:rPr lang="en-GB" sz="2400" dirty="0" err="1"/>
              <a:t>och</a:t>
            </a:r>
            <a:r>
              <a:rPr lang="en-GB" sz="2400" dirty="0"/>
              <a:t> </a:t>
            </a:r>
            <a:r>
              <a:rPr lang="en-GB" sz="2400" dirty="0" err="1"/>
              <a:t>behov</a:t>
            </a:r>
            <a:endParaRPr lang="en-GB" sz="2400" dirty="0"/>
          </a:p>
          <a:p>
            <a:pPr marL="228600" lvl="0" indent="-228600">
              <a:lnSpc>
                <a:spcPct val="150000"/>
              </a:lnSpc>
              <a:spcBef>
                <a:spcPts val="0"/>
              </a:spcBef>
              <a:buSzPts val="2000"/>
            </a:pPr>
            <a:r>
              <a:rPr lang="en-GB" sz="2400" dirty="0"/>
              <a:t>DIGG </a:t>
            </a:r>
            <a:r>
              <a:rPr lang="en-GB" sz="2400" dirty="0" err="1"/>
              <a:t>presenterar</a:t>
            </a:r>
            <a:r>
              <a:rPr lang="en-GB" sz="2400" dirty="0"/>
              <a:t> Mina </a:t>
            </a:r>
            <a:r>
              <a:rPr lang="en-GB" sz="2400" dirty="0" err="1"/>
              <a:t>Meddelanden</a:t>
            </a:r>
            <a:r>
              <a:rPr lang="en-GB" sz="2400" dirty="0"/>
              <a:t> - </a:t>
            </a:r>
            <a:r>
              <a:rPr lang="en-GB" sz="2400" dirty="0" err="1"/>
              <a:t>översikt</a:t>
            </a:r>
            <a:r>
              <a:rPr lang="en-GB" sz="2400" dirty="0"/>
              <a:t> </a:t>
            </a:r>
            <a:r>
              <a:rPr lang="en-GB" sz="2400" dirty="0" err="1"/>
              <a:t>och</a:t>
            </a:r>
            <a:r>
              <a:rPr lang="en-GB" sz="2400" dirty="0"/>
              <a:t> </a:t>
            </a:r>
            <a:r>
              <a:rPr lang="en-GB" sz="2400" dirty="0" err="1"/>
              <a:t>hur</a:t>
            </a:r>
            <a:r>
              <a:rPr lang="en-GB" sz="2400" dirty="0"/>
              <a:t> man </a:t>
            </a:r>
            <a:r>
              <a:rPr lang="en-GB" sz="2400" dirty="0" err="1"/>
              <a:t>kan</a:t>
            </a:r>
            <a:r>
              <a:rPr lang="en-GB" sz="2400" dirty="0"/>
              <a:t> </a:t>
            </a:r>
            <a:r>
              <a:rPr lang="en-GB" sz="2400" dirty="0" err="1"/>
              <a:t>använda</a:t>
            </a:r>
            <a:r>
              <a:rPr lang="en-GB" sz="2400" dirty="0"/>
              <a:t> MM</a:t>
            </a:r>
          </a:p>
          <a:p>
            <a:pPr marL="228600" lvl="0" indent="-228600">
              <a:lnSpc>
                <a:spcPct val="150000"/>
              </a:lnSpc>
              <a:spcBef>
                <a:spcPts val="0"/>
              </a:spcBef>
              <a:buSzPts val="2000"/>
            </a:pPr>
            <a:r>
              <a:rPr lang="en-GB" sz="2400" dirty="0" err="1"/>
              <a:t>Gemensam</a:t>
            </a:r>
            <a:r>
              <a:rPr lang="en-GB" sz="2400" dirty="0"/>
              <a:t> </a:t>
            </a:r>
            <a:r>
              <a:rPr lang="en-GB" sz="2400" dirty="0" err="1"/>
              <a:t>diskussion</a:t>
            </a:r>
            <a:r>
              <a:rPr lang="en-GB" sz="2400" dirty="0"/>
              <a:t> / </a:t>
            </a:r>
            <a:r>
              <a:rPr lang="en-GB" sz="2400" dirty="0" err="1"/>
              <a:t>frågor</a:t>
            </a:r>
            <a:endParaRPr lang="en-GB" sz="2400" dirty="0"/>
          </a:p>
          <a:p>
            <a:pPr marL="228600" lvl="0" indent="-228600">
              <a:lnSpc>
                <a:spcPct val="150000"/>
              </a:lnSpc>
              <a:spcBef>
                <a:spcPts val="0"/>
              </a:spcBef>
              <a:buSzPts val="2000"/>
            </a:pPr>
            <a:r>
              <a:rPr lang="en-GB" sz="2400" dirty="0" err="1"/>
              <a:t>Sammanfattning</a:t>
            </a:r>
            <a:r>
              <a:rPr lang="en-GB" sz="2400" dirty="0"/>
              <a:t> </a:t>
            </a:r>
            <a:r>
              <a:rPr lang="en-GB" sz="2400" dirty="0" err="1"/>
              <a:t>och</a:t>
            </a:r>
            <a:r>
              <a:rPr lang="en-GB" sz="2400" dirty="0"/>
              <a:t> </a:t>
            </a:r>
            <a:r>
              <a:rPr lang="en-GB" sz="2400" dirty="0" err="1"/>
              <a:t>avslut</a:t>
            </a:r>
            <a:endParaRPr sz="2400" dirty="0"/>
          </a:p>
        </p:txBody>
      </p:sp>
      <p:sp>
        <p:nvSpPr>
          <p:cNvPr id="87" name="Google Shape;87;p2"/>
          <p:cNvSpPr txBox="1">
            <a:spLocks noGrp="1"/>
          </p:cNvSpPr>
          <p:nvPr>
            <p:ph type="body" idx="2"/>
          </p:nvPr>
        </p:nvSpPr>
        <p:spPr>
          <a:xfrm>
            <a:off x="1524000" y="6401102"/>
            <a:ext cx="9144000" cy="2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7489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roxima Nova"/>
              <a:buNone/>
            </a:pPr>
            <a:r>
              <a:rPr lang="sv-SE" dirty="0"/>
              <a:t>Behoven / lärosäten (ITCF)</a:t>
            </a:r>
            <a:endParaRPr dirty="0"/>
          </a:p>
        </p:txBody>
      </p:sp>
      <p:sp>
        <p:nvSpPr>
          <p:cNvPr id="86" name="Google Shape;86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lnSpc>
                <a:spcPct val="150000"/>
              </a:lnSpc>
              <a:spcBef>
                <a:spcPts val="0"/>
              </a:spcBef>
              <a:buSzPts val="2000"/>
            </a:pPr>
            <a:endParaRPr sz="2000" dirty="0"/>
          </a:p>
        </p:txBody>
      </p:sp>
      <p:sp>
        <p:nvSpPr>
          <p:cNvPr id="87" name="Google Shape;87;p2"/>
          <p:cNvSpPr txBox="1">
            <a:spLocks noGrp="1"/>
          </p:cNvSpPr>
          <p:nvPr>
            <p:ph type="body" idx="2"/>
          </p:nvPr>
        </p:nvSpPr>
        <p:spPr>
          <a:xfrm>
            <a:off x="1524000" y="6401102"/>
            <a:ext cx="9144000" cy="2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208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buSzPts val="4400"/>
            </a:pPr>
            <a:r>
              <a:rPr lang="en-GB" dirty="0"/>
              <a:t>DIGG </a:t>
            </a:r>
            <a:r>
              <a:rPr lang="en-GB" dirty="0" err="1"/>
              <a:t>presenterar</a:t>
            </a:r>
            <a:r>
              <a:rPr lang="en-GB" dirty="0"/>
              <a:t> Mina </a:t>
            </a:r>
            <a:r>
              <a:rPr lang="en-GB" dirty="0" err="1"/>
              <a:t>Meddelanden</a:t>
            </a:r>
            <a:endParaRPr dirty="0"/>
          </a:p>
        </p:txBody>
      </p:sp>
      <p:sp>
        <p:nvSpPr>
          <p:cNvPr id="86" name="Google Shape;86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lnSpc>
                <a:spcPct val="150000"/>
              </a:lnSpc>
              <a:spcBef>
                <a:spcPts val="0"/>
              </a:spcBef>
              <a:buSzPts val="2000"/>
            </a:pPr>
            <a:endParaRPr sz="2000" dirty="0"/>
          </a:p>
        </p:txBody>
      </p:sp>
      <p:sp>
        <p:nvSpPr>
          <p:cNvPr id="87" name="Google Shape;87;p2"/>
          <p:cNvSpPr txBox="1">
            <a:spLocks noGrp="1"/>
          </p:cNvSpPr>
          <p:nvPr>
            <p:ph type="body" idx="2"/>
          </p:nvPr>
        </p:nvSpPr>
        <p:spPr>
          <a:xfrm>
            <a:off x="1524000" y="6401102"/>
            <a:ext cx="9144000" cy="2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4503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lvl="0" indent="-228600">
              <a:lnSpc>
                <a:spcPct val="150000"/>
              </a:lnSpc>
              <a:buSzPts val="2000"/>
            </a:pPr>
            <a:r>
              <a:rPr lang="en-GB" dirty="0" err="1"/>
              <a:t>Diskussion</a:t>
            </a:r>
            <a:r>
              <a:rPr lang="en-GB" dirty="0"/>
              <a:t> / </a:t>
            </a:r>
            <a:r>
              <a:rPr lang="en-GB" dirty="0" err="1"/>
              <a:t>frågor</a:t>
            </a:r>
            <a:r>
              <a:rPr lang="en-GB" dirty="0"/>
              <a:t> / </a:t>
            </a:r>
            <a:r>
              <a:rPr lang="en-GB" dirty="0" err="1"/>
              <a:t>sammanfattning</a:t>
            </a:r>
            <a:endParaRPr lang="en-GB" dirty="0"/>
          </a:p>
        </p:txBody>
      </p:sp>
      <p:sp>
        <p:nvSpPr>
          <p:cNvPr id="86" name="Google Shape;86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lnSpc>
                <a:spcPct val="150000"/>
              </a:lnSpc>
              <a:spcBef>
                <a:spcPts val="0"/>
              </a:spcBef>
              <a:buSzPts val="2000"/>
            </a:pPr>
            <a:endParaRPr sz="2000" dirty="0"/>
          </a:p>
        </p:txBody>
      </p:sp>
      <p:sp>
        <p:nvSpPr>
          <p:cNvPr id="87" name="Google Shape;87;p2"/>
          <p:cNvSpPr txBox="1">
            <a:spLocks noGrp="1"/>
          </p:cNvSpPr>
          <p:nvPr>
            <p:ph type="body" idx="2"/>
          </p:nvPr>
        </p:nvSpPr>
        <p:spPr>
          <a:xfrm>
            <a:off x="1524000" y="6401102"/>
            <a:ext cx="9144000" cy="2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7333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unet_PPT font template_grey" id="{9BF5D4DE-6D9C-C642-AA1B-8B041BE0D32F}" vid="{7322288E-BF06-A84C-956B-98CA49738E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67</Words>
  <Application>Microsoft Macintosh PowerPoint</Application>
  <PresentationFormat>Widescreen</PresentationFormat>
  <Paragraphs>13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Proxima Nova</vt:lpstr>
      <vt:lpstr>Calibri</vt:lpstr>
      <vt:lpstr>Arial</vt:lpstr>
      <vt:lpstr>Akkurat-Mono</vt:lpstr>
      <vt:lpstr>Office Theme</vt:lpstr>
      <vt:lpstr>Mina Meddelanden, SUNET och lärosäten</vt:lpstr>
      <vt:lpstr>Agenda</vt:lpstr>
      <vt:lpstr>Behoven / lärosäten (ITCF)</vt:lpstr>
      <vt:lpstr>DIGG presenterar Mina Meddelanden</vt:lpstr>
      <vt:lpstr>Diskussion / frågor / sammanfattning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Mina Meddelanden, SUNET och lärosäten</dc:title>
  <dc:creator>Valter Nordh</dc:creator>
  <cp:lastModifiedBy>Valter Nordh</cp:lastModifiedBy>
  <cp:revision>2</cp:revision>
  <dcterms:created xsi:type="dcterms:W3CDTF">2021-03-10T08:42:10Z</dcterms:created>
  <dcterms:modified xsi:type="dcterms:W3CDTF">2021-03-10T12:51:56Z</dcterms:modified>
</cp:coreProperties>
</file>