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8" r:id="rId5"/>
    <p:sldId id="338" r:id="rId6"/>
    <p:sldId id="1123" r:id="rId7"/>
    <p:sldId id="1122" r:id="rId8"/>
    <p:sldId id="276" r:id="rId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6C5669-9A7A-41D3-93BE-45C47045EFD0}" v="3" dt="2021-03-01T17:22:19.4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Format med tema 1 - dekorfärg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Inget format, inget rutnä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Format med tema 2 - dekorfärg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114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Johansson" userId="49b2e88d-5ae6-423d-bd6f-db4232d6c5ff" providerId="ADAL" clId="{5A6C5669-9A7A-41D3-93BE-45C47045EFD0}"/>
    <pc:docChg chg="undo redo custSel addSld delSld modSld">
      <pc:chgData name="Johan Johansson" userId="49b2e88d-5ae6-423d-bd6f-db4232d6c5ff" providerId="ADAL" clId="{5A6C5669-9A7A-41D3-93BE-45C47045EFD0}" dt="2021-03-10T07:56:59.994" v="520" actId="20577"/>
      <pc:docMkLst>
        <pc:docMk/>
      </pc:docMkLst>
      <pc:sldChg chg="modSp mod">
        <pc:chgData name="Johan Johansson" userId="49b2e88d-5ae6-423d-bd6f-db4232d6c5ff" providerId="ADAL" clId="{5A6C5669-9A7A-41D3-93BE-45C47045EFD0}" dt="2021-03-10T07:55:35.789" v="519" actId="113"/>
        <pc:sldMkLst>
          <pc:docMk/>
          <pc:sldMk cId="3984819506" sldId="258"/>
        </pc:sldMkLst>
        <pc:spChg chg="mod">
          <ac:chgData name="Johan Johansson" userId="49b2e88d-5ae6-423d-bd6f-db4232d6c5ff" providerId="ADAL" clId="{5A6C5669-9A7A-41D3-93BE-45C47045EFD0}" dt="2021-03-10T07:55:35.789" v="519" actId="113"/>
          <ac:spMkLst>
            <pc:docMk/>
            <pc:sldMk cId="3984819506" sldId="258"/>
            <ac:spMk id="7" creationId="{00000000-0000-0000-0000-000000000000}"/>
          </ac:spMkLst>
        </pc:spChg>
      </pc:sldChg>
      <pc:sldChg chg="addSp delSp modSp mod">
        <pc:chgData name="Johan Johansson" userId="49b2e88d-5ae6-423d-bd6f-db4232d6c5ff" providerId="ADAL" clId="{5A6C5669-9A7A-41D3-93BE-45C47045EFD0}" dt="2021-03-10T07:56:59.994" v="520" actId="20577"/>
        <pc:sldMkLst>
          <pc:docMk/>
          <pc:sldMk cId="1228754483" sldId="338"/>
        </pc:sldMkLst>
        <pc:spChg chg="mod">
          <ac:chgData name="Johan Johansson" userId="49b2e88d-5ae6-423d-bd6f-db4232d6c5ff" providerId="ADAL" clId="{5A6C5669-9A7A-41D3-93BE-45C47045EFD0}" dt="2021-03-01T10:21:32.988" v="29" actId="20577"/>
          <ac:spMkLst>
            <pc:docMk/>
            <pc:sldMk cId="1228754483" sldId="338"/>
            <ac:spMk id="3" creationId="{00000000-0000-0000-0000-000000000000}"/>
          </ac:spMkLst>
        </pc:spChg>
        <pc:spChg chg="add mod">
          <ac:chgData name="Johan Johansson" userId="49b2e88d-5ae6-423d-bd6f-db4232d6c5ff" providerId="ADAL" clId="{5A6C5669-9A7A-41D3-93BE-45C47045EFD0}" dt="2021-03-10T07:56:59.994" v="520" actId="20577"/>
          <ac:spMkLst>
            <pc:docMk/>
            <pc:sldMk cId="1228754483" sldId="338"/>
            <ac:spMk id="5" creationId="{E2F7064B-54CF-4AF8-A878-01635726DADB}"/>
          </ac:spMkLst>
        </pc:spChg>
        <pc:spChg chg="add del">
          <ac:chgData name="Johan Johansson" userId="49b2e88d-5ae6-423d-bd6f-db4232d6c5ff" providerId="ADAL" clId="{5A6C5669-9A7A-41D3-93BE-45C47045EFD0}" dt="2021-03-01T10:29:50.398" v="203" actId="22"/>
          <ac:spMkLst>
            <pc:docMk/>
            <pc:sldMk cId="1228754483" sldId="338"/>
            <ac:spMk id="7" creationId="{3708DB68-635D-4FC0-B309-987A211F830C}"/>
          </ac:spMkLst>
        </pc:spChg>
        <pc:picChg chg="del">
          <ac:chgData name="Johan Johansson" userId="49b2e88d-5ae6-423d-bd6f-db4232d6c5ff" providerId="ADAL" clId="{5A6C5669-9A7A-41D3-93BE-45C47045EFD0}" dt="2021-03-01T10:22:19.838" v="30" actId="478"/>
          <ac:picMkLst>
            <pc:docMk/>
            <pc:sldMk cId="1228754483" sldId="338"/>
            <ac:picMk id="13" creationId="{0B2C9D49-CE89-4466-AB74-9837E9FCB71F}"/>
          </ac:picMkLst>
        </pc:picChg>
      </pc:sldChg>
      <pc:sldChg chg="del">
        <pc:chgData name="Johan Johansson" userId="49b2e88d-5ae6-423d-bd6f-db4232d6c5ff" providerId="ADAL" clId="{5A6C5669-9A7A-41D3-93BE-45C47045EFD0}" dt="2021-03-01T10:29:57.242" v="206" actId="47"/>
        <pc:sldMkLst>
          <pc:docMk/>
          <pc:sldMk cId="3465775806" sldId="339"/>
        </pc:sldMkLst>
      </pc:sldChg>
      <pc:sldChg chg="del">
        <pc:chgData name="Johan Johansson" userId="49b2e88d-5ae6-423d-bd6f-db4232d6c5ff" providerId="ADAL" clId="{5A6C5669-9A7A-41D3-93BE-45C47045EFD0}" dt="2021-03-01T10:29:54.988" v="205" actId="47"/>
        <pc:sldMkLst>
          <pc:docMk/>
          <pc:sldMk cId="281873607" sldId="595"/>
        </pc:sldMkLst>
      </pc:sldChg>
      <pc:sldChg chg="del">
        <pc:chgData name="Johan Johansson" userId="49b2e88d-5ae6-423d-bd6f-db4232d6c5ff" providerId="ADAL" clId="{5A6C5669-9A7A-41D3-93BE-45C47045EFD0}" dt="2021-03-01T10:29:58.481" v="207" actId="47"/>
        <pc:sldMkLst>
          <pc:docMk/>
          <pc:sldMk cId="1685518412" sldId="1121"/>
        </pc:sldMkLst>
      </pc:sldChg>
      <pc:sldChg chg="modSp add mod">
        <pc:chgData name="Johan Johansson" userId="49b2e88d-5ae6-423d-bd6f-db4232d6c5ff" providerId="ADAL" clId="{5A6C5669-9A7A-41D3-93BE-45C47045EFD0}" dt="2021-03-01T10:34:54.001" v="448" actId="6549"/>
        <pc:sldMkLst>
          <pc:docMk/>
          <pc:sldMk cId="1595194657" sldId="1122"/>
        </pc:sldMkLst>
        <pc:spChg chg="mod">
          <ac:chgData name="Johan Johansson" userId="49b2e88d-5ae6-423d-bd6f-db4232d6c5ff" providerId="ADAL" clId="{5A6C5669-9A7A-41D3-93BE-45C47045EFD0}" dt="2021-03-01T10:30:30.049" v="213" actId="20577"/>
          <ac:spMkLst>
            <pc:docMk/>
            <pc:sldMk cId="1595194657" sldId="1122"/>
            <ac:spMk id="3" creationId="{00000000-0000-0000-0000-000000000000}"/>
          </ac:spMkLst>
        </pc:spChg>
        <pc:spChg chg="mod">
          <ac:chgData name="Johan Johansson" userId="49b2e88d-5ae6-423d-bd6f-db4232d6c5ff" providerId="ADAL" clId="{5A6C5669-9A7A-41D3-93BE-45C47045EFD0}" dt="2021-03-01T10:34:54.001" v="448" actId="6549"/>
          <ac:spMkLst>
            <pc:docMk/>
            <pc:sldMk cId="1595194657" sldId="1122"/>
            <ac:spMk id="5" creationId="{E2F7064B-54CF-4AF8-A878-01635726DADB}"/>
          </ac:spMkLst>
        </pc:spChg>
      </pc:sldChg>
      <pc:sldChg chg="modSp add mod">
        <pc:chgData name="Johan Johansson" userId="49b2e88d-5ae6-423d-bd6f-db4232d6c5ff" providerId="ADAL" clId="{5A6C5669-9A7A-41D3-93BE-45C47045EFD0}" dt="2021-03-01T17:23:48.318" v="500" actId="20577"/>
        <pc:sldMkLst>
          <pc:docMk/>
          <pc:sldMk cId="2554177878" sldId="1123"/>
        </pc:sldMkLst>
        <pc:spChg chg="mod">
          <ac:chgData name="Johan Johansson" userId="49b2e88d-5ae6-423d-bd6f-db4232d6c5ff" providerId="ADAL" clId="{5A6C5669-9A7A-41D3-93BE-45C47045EFD0}" dt="2021-03-01T17:22:27.642" v="466" actId="20577"/>
          <ac:spMkLst>
            <pc:docMk/>
            <pc:sldMk cId="2554177878" sldId="1123"/>
            <ac:spMk id="3" creationId="{00000000-0000-0000-0000-000000000000}"/>
          </ac:spMkLst>
        </pc:spChg>
        <pc:spChg chg="mod">
          <ac:chgData name="Johan Johansson" userId="49b2e88d-5ae6-423d-bd6f-db4232d6c5ff" providerId="ADAL" clId="{5A6C5669-9A7A-41D3-93BE-45C47045EFD0}" dt="2021-03-01T17:23:48.318" v="500" actId="20577"/>
          <ac:spMkLst>
            <pc:docMk/>
            <pc:sldMk cId="2554177878" sldId="1123"/>
            <ac:spMk id="5" creationId="{E2F7064B-54CF-4AF8-A878-01635726DAD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D4300-2C5E-4782-B329-A23C70D069D0}" type="datetimeFigureOut">
              <a:rPr lang="sv-SE" smtClean="0"/>
              <a:t>2021-03-10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7B927-830D-415D-AF63-21E67EFFAE9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05971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7B927-830D-415D-AF63-21E67EFFAE92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29527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7B927-830D-415D-AF63-21E67EFFAE92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14834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7B927-830D-415D-AF63-21E67EFFAE9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703018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7B927-830D-415D-AF63-21E67EFFAE92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29245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FF56C-65BB-4089-9730-5615BC2783B7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3480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479191">
            <a:off x="3467100" y="2100407"/>
            <a:ext cx="4554682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2D812-AE1E-4EE0-91CE-6CA2607E5668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14309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7FA89-7739-4DA8-A197-2F208518162B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801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479191">
            <a:off x="3467100" y="2100407"/>
            <a:ext cx="4554682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411B8-48F6-4265-BD14-AE0714BC5BBF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557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85A8-C7AC-4779-8BB4-B7EAC32238F2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39036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2479191">
            <a:off x="3467100" y="2100407"/>
            <a:ext cx="4554682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C5C44-3A83-4AB5-8757-0E99F9679EB7}" type="datetime1">
              <a:rPr lang="sv-SE" smtClean="0"/>
              <a:t>2021-03-10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83657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42AC-EF95-476E-BFDC-6E5C11883B7E}" type="datetime1">
              <a:rPr lang="sv-SE" smtClean="0"/>
              <a:t>2021-03-10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95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 rot="2479191">
            <a:off x="3467100" y="2100407"/>
            <a:ext cx="4554682" cy="13255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err="1"/>
              <a:t>Arbetsmaterial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41E4F-9907-4B02-9F0D-441629132663}" type="datetime1">
              <a:rPr lang="sv-SE" smtClean="0"/>
              <a:t>2021-03-10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651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B92F-7576-484D-BA48-BE32C4CC4538}" type="datetime1">
              <a:rPr lang="sv-SE" smtClean="0"/>
              <a:t>2021-03-10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1257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57912-8646-45F8-B1EE-434D23670B0D}" type="datetime1">
              <a:rPr lang="sv-SE" smtClean="0"/>
              <a:t>2021-03-10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98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B171A-4A16-4926-8D14-67EBAC45445D}" type="datetime1">
              <a:rPr lang="sv-SE" smtClean="0"/>
              <a:t>2021-03-10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1759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72CF9-FACC-4B76-B805-DE4D191F3D8E}" type="datetime1">
              <a:rPr lang="sv-SE" smtClean="0"/>
              <a:t>2021-03-10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B295D-E28F-4399-B6BD-2C786AEE55F5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52189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50">
          <a:ln w="0"/>
          <a:solidFill>
            <a:schemeClr val="bg2"/>
          </a:solidFill>
          <a:effectLst>
            <a:innerShdw blurRad="63500" dist="50800" dir="13500000">
              <a:srgbClr val="000000">
                <a:alpha val="50000"/>
              </a:srgbClr>
            </a:inn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344129" y="895259"/>
            <a:ext cx="1152340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sv-SE" sz="6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ITCF</a:t>
            </a:r>
            <a:r>
              <a:rPr lang="sv-SE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0"/>
              </a:spcAft>
            </a:pPr>
            <a:endParaRPr lang="sv-SE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sv-SE" sz="4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Mina Meddelanden</a:t>
            </a:r>
          </a:p>
          <a:p>
            <a:pPr algn="ctr">
              <a:spcAft>
                <a:spcPts val="0"/>
              </a:spcAft>
            </a:pPr>
            <a:endParaRPr lang="sv-SE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sv-SE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2021-03-10</a:t>
            </a:r>
          </a:p>
          <a:p>
            <a:pPr algn="ctr">
              <a:spcAft>
                <a:spcPts val="0"/>
              </a:spcAft>
            </a:pPr>
            <a:endParaRPr lang="sv-SE" sz="32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sv-SE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johan@itcf.se</a:t>
            </a:r>
            <a:endParaRPr lang="sv-SE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sv-SE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Bildobjekt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9435" y="6083164"/>
            <a:ext cx="1472565" cy="648335"/>
          </a:xfrm>
          <a:prstGeom prst="rect">
            <a:avLst/>
          </a:prstGeom>
        </p:spPr>
      </p:pic>
      <p:pic>
        <p:nvPicPr>
          <p:cNvPr id="4" name="Picture 2" descr="C:\Users\lols\AppData\Local\Microsoft\Windows\Temporary Internet Files\Content.Outlook\008ZFVEC\digitaliseringsbild_illustration.jpg">
            <a:extLst>
              <a:ext uri="{FF2B5EF4-FFF2-40B4-BE49-F238E27FC236}">
                <a16:creationId xmlns:a16="http://schemas.microsoft.com/office/drawing/2014/main" id="{4E1CD746-277C-4133-BFF1-44419D1348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32" y="0"/>
            <a:ext cx="2988896" cy="269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81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397043" y="324853"/>
            <a:ext cx="995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Bakgrund</a:t>
            </a:r>
          </a:p>
        </p:txBody>
      </p:sp>
      <p:pic>
        <p:nvPicPr>
          <p:cNvPr id="6" name="Bildobjekt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9435" y="6083164"/>
            <a:ext cx="1472565" cy="6483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E2F7064B-54CF-4AF8-A878-01635726DADB}"/>
              </a:ext>
            </a:extLst>
          </p:cNvPr>
          <p:cNvSpPr txBox="1"/>
          <p:nvPr/>
        </p:nvSpPr>
        <p:spPr>
          <a:xfrm>
            <a:off x="640156" y="1545433"/>
            <a:ext cx="1091168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ATI - Universitets och högskolors IT-arkitektforum, en av ITCF:s nätverksgrupper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v-SE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Projekt hösten 2019</a:t>
            </a:r>
            <a:endParaRPr lang="sv-SE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Saknas en kanal för säker kommunikation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Mina meddelanden är en etablerad kanal, förenkla för myndigheter inom sektorn att ansluta och nyttja redan gjorda investeringar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54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397043" y="324853"/>
            <a:ext cx="995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Användningsområde</a:t>
            </a:r>
          </a:p>
        </p:txBody>
      </p:sp>
      <p:pic>
        <p:nvPicPr>
          <p:cNvPr id="6" name="Bildobjekt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9435" y="6083164"/>
            <a:ext cx="1472565" cy="6483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E2F7064B-54CF-4AF8-A878-01635726DADB}"/>
              </a:ext>
            </a:extLst>
          </p:cNvPr>
          <p:cNvSpPr txBox="1"/>
          <p:nvPr/>
        </p:nvSpPr>
        <p:spPr>
          <a:xfrm>
            <a:off x="640156" y="1545433"/>
            <a:ext cx="10911688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Rekommenderad post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Registerutdrag enligt DSF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Distribution Examensbrev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Registerutdrag generellt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Utlämnande av allmän handling – icke anonym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Välkomstbrev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Bekräftelsebrev - antagning, mottagen begäran etc.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Distribution av material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Anställningsavtal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177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ruta 2"/>
          <p:cNvSpPr txBox="1"/>
          <p:nvPr/>
        </p:nvSpPr>
        <p:spPr>
          <a:xfrm>
            <a:off x="397043" y="324853"/>
            <a:ext cx="9950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Nuläge</a:t>
            </a:r>
          </a:p>
        </p:txBody>
      </p:sp>
      <p:pic>
        <p:nvPicPr>
          <p:cNvPr id="6" name="Bildobjekt 5"/>
          <p:cNvPicPr/>
          <p:nvPr/>
        </p:nvPicPr>
        <p:blipFill>
          <a:blip r:embed="rId3"/>
          <a:stretch>
            <a:fillRect/>
          </a:stretch>
        </p:blipFill>
        <p:spPr>
          <a:xfrm>
            <a:off x="10719435" y="6083164"/>
            <a:ext cx="1472565" cy="648335"/>
          </a:xfrm>
          <a:prstGeom prst="rect">
            <a:avLst/>
          </a:prstGeom>
        </p:spPr>
      </p:pic>
      <p:sp>
        <p:nvSpPr>
          <p:cNvPr id="5" name="textruta 4">
            <a:extLst>
              <a:ext uri="{FF2B5EF4-FFF2-40B4-BE49-F238E27FC236}">
                <a16:creationId xmlns:a16="http://schemas.microsoft.com/office/drawing/2014/main" id="{E2F7064B-54CF-4AF8-A878-01635726DADB}"/>
              </a:ext>
            </a:extLst>
          </p:cNvPr>
          <p:cNvSpPr txBox="1"/>
          <p:nvPr/>
        </p:nvSpPr>
        <p:spPr>
          <a:xfrm>
            <a:off x="640156" y="1545433"/>
            <a:ext cx="1091168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ITCF konstaterade att detta var en bra idé och vände sig till Sunet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Sunet konstaterar att det finns vissa risker och ville inte ta det vidare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dirty="0"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v-SE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ITCF ber Sunet ta ytterligare en titt på frågan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v-SE" sz="1800" dirty="0">
              <a:effectLst/>
              <a:latin typeface="Times New Roman" panose="020206030504050203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194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/>
          <p:cNvPicPr/>
          <p:nvPr/>
        </p:nvPicPr>
        <p:blipFill>
          <a:blip r:embed="rId2"/>
          <a:stretch>
            <a:fillRect/>
          </a:stretch>
        </p:blipFill>
        <p:spPr>
          <a:xfrm>
            <a:off x="2194560" y="602746"/>
            <a:ext cx="7802880" cy="565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857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22EE4971EC4CA744B706059DEE435E7E" ma:contentTypeVersion="8" ma:contentTypeDescription="Skapa ett nytt dokument." ma:contentTypeScope="" ma:versionID="014df7fde3ea07c3fd6bb800be197210">
  <xsd:schema xmlns:xsd="http://www.w3.org/2001/XMLSchema" xmlns:xs="http://www.w3.org/2001/XMLSchema" xmlns:p="http://schemas.microsoft.com/office/2006/metadata/properties" xmlns:ns2="d739c51c-615c-447e-9923-7e78f8fb00c5" targetNamespace="http://schemas.microsoft.com/office/2006/metadata/properties" ma:root="true" ma:fieldsID="ca5ba2ff4720b7a724b49a31d214ad96" ns2:_="">
    <xsd:import namespace="d739c51c-615c-447e-9923-7e78f8fb00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Locatio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39c51c-615c-447e-9923-7e78f8fb00c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A7A122-3902-46F8-951E-8966CD238FA2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EF7A31A-BF23-43F6-B59D-DD83EE10B9C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8760AA4-48E7-4F2C-A607-BC3BE32E75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739c51c-615c-447e-9923-7e78f8fb00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9887</TotalTime>
  <Words>121</Words>
  <Application>Microsoft Office PowerPoint</Application>
  <PresentationFormat>Bredbild</PresentationFormat>
  <Paragraphs>42</Paragraphs>
  <Slides>5</Slides>
  <Notes>4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Johan Johansson</dc:creator>
  <cp:lastModifiedBy>Johan Johansson</cp:lastModifiedBy>
  <cp:revision>10</cp:revision>
  <dcterms:created xsi:type="dcterms:W3CDTF">2015-11-23T16:21:17Z</dcterms:created>
  <dcterms:modified xsi:type="dcterms:W3CDTF">2021-03-10T07:57:26Z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0x01010022EE4971EC4CA744B706059DEE435E7E</vt:lpwstr>
  </property>
</Properties>
</file>