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70" r:id="rId2"/>
    <p:sldId id="373" r:id="rId3"/>
    <p:sldId id="469" r:id="rId4"/>
    <p:sldId id="446" r:id="rId5"/>
    <p:sldId id="256" r:id="rId6"/>
    <p:sldId id="453" r:id="rId7"/>
    <p:sldId id="455" r:id="rId8"/>
    <p:sldId id="456" r:id="rId9"/>
    <p:sldId id="442" r:id="rId10"/>
    <p:sldId id="4616" r:id="rId11"/>
  </p:sldIdLst>
  <p:sldSz cx="12192000" cy="6858000"/>
  <p:notesSz cx="6797675" cy="9856788"/>
  <p:defaultTextStyle>
    <a:defPPr>
      <a:defRPr lang="sv-SE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vsnitt" id="{8F11C0A7-1B26-4333-AE7D-A9EB08CD14C0}">
          <p14:sldIdLst>
            <p14:sldId id="270"/>
            <p14:sldId id="373"/>
            <p14:sldId id="469"/>
            <p14:sldId id="446"/>
            <p14:sldId id="256"/>
            <p14:sldId id="453"/>
            <p14:sldId id="455"/>
            <p14:sldId id="456"/>
            <p14:sldId id="442"/>
            <p14:sldId id="461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95F59"/>
    <a:srgbClr val="E6E6E6"/>
    <a:srgbClr val="D78171"/>
    <a:srgbClr val="F3F4F2"/>
    <a:srgbClr val="D5853B"/>
    <a:srgbClr val="5A67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llanmörkt forma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001" autoAdjust="0"/>
    <p:restoredTop sz="94654"/>
  </p:normalViewPr>
  <p:slideViewPr>
    <p:cSldViewPr snapToGrid="0" snapToObjects="1">
      <p:cViewPr varScale="1">
        <p:scale>
          <a:sx n="68" d="100"/>
          <a:sy n="68" d="100"/>
        </p:scale>
        <p:origin x="924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digglif1.digg.se\gemensam\Tj&#228;nster%20och%20infrastruktur\Digital%20Post\Statistik\Graf%20antal%20meddelanden%202019%202020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digglif1.digg.se\gemensam\Tj&#228;nster%20och%20infrastruktur\Digital%20Post\Statistik\Grafer%20antal%20avs&#228;ndare%20och%20brevl&#229;deinnehavare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digglif1.digg.se\gemensam\Tj&#228;nster%20och%20infrastruktur\Digital%20Post\Statistik\Grafer%20antal%20avs&#228;ndare%20och%20brevl&#229;deinnehavare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v-S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Antal meddelanden 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v-SE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'2017-2020'!$B$1</c:f>
              <c:strCache>
                <c:ptCount val="1"/>
                <c:pt idx="0">
                  <c:v>2017</c:v>
                </c:pt>
              </c:strCache>
            </c:strRef>
          </c:tx>
          <c:spPr>
            <a:ln w="28575" cap="rnd">
              <a:solidFill>
                <a:schemeClr val="accent1"/>
              </a:solidFill>
              <a:prstDash val="sysDot"/>
              <a:round/>
            </a:ln>
            <a:effectLst/>
          </c:spPr>
          <c:marker>
            <c:symbol val="none"/>
          </c:marker>
          <c:cat>
            <c:strRef>
              <c:f>'2017-2020'!$A$2:$A$13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Mars</c:v>
                </c:pt>
                <c:pt idx="3">
                  <c:v>April</c:v>
                </c:pt>
                <c:pt idx="4">
                  <c:v>Maj</c:v>
                </c:pt>
                <c:pt idx="5">
                  <c:v>Juni</c:v>
                </c:pt>
                <c:pt idx="6">
                  <c:v>Juli</c:v>
                </c:pt>
                <c:pt idx="7">
                  <c:v>Aug</c:v>
                </c:pt>
                <c:pt idx="8">
                  <c:v>Sep</c:v>
                </c:pt>
                <c:pt idx="9">
                  <c:v>Okt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'2017-2020'!$B$2:$B$13</c:f>
              <c:numCache>
                <c:formatCode>0</c:formatCode>
                <c:ptCount val="12"/>
                <c:pt idx="0">
                  <c:v>1141763</c:v>
                </c:pt>
                <c:pt idx="1">
                  <c:v>2283526</c:v>
                </c:pt>
                <c:pt idx="2">
                  <c:v>3425289</c:v>
                </c:pt>
                <c:pt idx="3">
                  <c:v>4567052</c:v>
                </c:pt>
                <c:pt idx="4">
                  <c:v>5708815</c:v>
                </c:pt>
                <c:pt idx="5">
                  <c:v>6850578</c:v>
                </c:pt>
                <c:pt idx="6">
                  <c:v>7992341</c:v>
                </c:pt>
                <c:pt idx="7">
                  <c:v>9134104</c:v>
                </c:pt>
                <c:pt idx="8">
                  <c:v>10275867</c:v>
                </c:pt>
                <c:pt idx="9">
                  <c:v>11417630</c:v>
                </c:pt>
                <c:pt idx="10">
                  <c:v>12559393</c:v>
                </c:pt>
                <c:pt idx="11">
                  <c:v>13701156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3035-486F-844E-2DA1554D177D}"/>
            </c:ext>
          </c:extLst>
        </c:ser>
        <c:ser>
          <c:idx val="1"/>
          <c:order val="1"/>
          <c:tx>
            <c:strRef>
              <c:f>'2017-2020'!$C$1</c:f>
              <c:strCache>
                <c:ptCount val="1"/>
                <c:pt idx="0">
                  <c:v>2018</c:v>
                </c:pt>
              </c:strCache>
            </c:strRef>
          </c:tx>
          <c:spPr>
            <a:ln w="28575" cap="rnd">
              <a:solidFill>
                <a:schemeClr val="accent2"/>
              </a:solidFill>
              <a:prstDash val="dash"/>
              <a:round/>
            </a:ln>
            <a:effectLst/>
          </c:spPr>
          <c:marker>
            <c:symbol val="none"/>
          </c:marker>
          <c:cat>
            <c:strRef>
              <c:f>'2017-2020'!$A$2:$A$13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Mars</c:v>
                </c:pt>
                <c:pt idx="3">
                  <c:v>April</c:v>
                </c:pt>
                <c:pt idx="4">
                  <c:v>Maj</c:v>
                </c:pt>
                <c:pt idx="5">
                  <c:v>Juni</c:v>
                </c:pt>
                <c:pt idx="6">
                  <c:v>Juli</c:v>
                </c:pt>
                <c:pt idx="7">
                  <c:v>Aug</c:v>
                </c:pt>
                <c:pt idx="8">
                  <c:v>Sep</c:v>
                </c:pt>
                <c:pt idx="9">
                  <c:v>Okt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'2017-2020'!$C$2:$C$13</c:f>
              <c:numCache>
                <c:formatCode>0</c:formatCode>
                <c:ptCount val="12"/>
                <c:pt idx="0" formatCode="General">
                  <c:v>2373259.25</c:v>
                </c:pt>
                <c:pt idx="1">
                  <c:v>4746518.5</c:v>
                </c:pt>
                <c:pt idx="2">
                  <c:v>7119777.75</c:v>
                </c:pt>
                <c:pt idx="3">
                  <c:v>9493037</c:v>
                </c:pt>
                <c:pt idx="4">
                  <c:v>11866296.25</c:v>
                </c:pt>
                <c:pt idx="5">
                  <c:v>14239555.5</c:v>
                </c:pt>
                <c:pt idx="6">
                  <c:v>16612814.75</c:v>
                </c:pt>
                <c:pt idx="7">
                  <c:v>18986074</c:v>
                </c:pt>
                <c:pt idx="8">
                  <c:v>21359333.25</c:v>
                </c:pt>
                <c:pt idx="9">
                  <c:v>23732592.5</c:v>
                </c:pt>
                <c:pt idx="10">
                  <c:v>26105851.75</c:v>
                </c:pt>
                <c:pt idx="11">
                  <c:v>28479111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3035-486F-844E-2DA1554D177D}"/>
            </c:ext>
          </c:extLst>
        </c:ser>
        <c:ser>
          <c:idx val="2"/>
          <c:order val="2"/>
          <c:tx>
            <c:strRef>
              <c:f>'2017-2020'!$D$1</c:f>
              <c:strCache>
                <c:ptCount val="1"/>
                <c:pt idx="0">
                  <c:v>2019</c:v>
                </c:pt>
              </c:strCache>
            </c:strRef>
          </c:tx>
          <c:spPr>
            <a:ln w="28575" cap="rnd">
              <a:solidFill>
                <a:schemeClr val="accent3"/>
              </a:solidFill>
              <a:prstDash val="lgDash"/>
              <a:round/>
            </a:ln>
            <a:effectLst/>
          </c:spPr>
          <c:marker>
            <c:symbol val="none"/>
          </c:marker>
          <c:cat>
            <c:strRef>
              <c:f>'2017-2020'!$A$2:$A$13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Mars</c:v>
                </c:pt>
                <c:pt idx="3">
                  <c:v>April</c:v>
                </c:pt>
                <c:pt idx="4">
                  <c:v>Maj</c:v>
                </c:pt>
                <c:pt idx="5">
                  <c:v>Juni</c:v>
                </c:pt>
                <c:pt idx="6">
                  <c:v>Juli</c:v>
                </c:pt>
                <c:pt idx="7">
                  <c:v>Aug</c:v>
                </c:pt>
                <c:pt idx="8">
                  <c:v>Sep</c:v>
                </c:pt>
                <c:pt idx="9">
                  <c:v>Okt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'2017-2020'!$D$2:$D$13</c:f>
              <c:numCache>
                <c:formatCode>#,##0</c:formatCode>
                <c:ptCount val="12"/>
                <c:pt idx="0">
                  <c:v>4124061</c:v>
                </c:pt>
                <c:pt idx="1">
                  <c:v>7435497</c:v>
                </c:pt>
                <c:pt idx="2">
                  <c:v>14693688</c:v>
                </c:pt>
                <c:pt idx="3">
                  <c:v>18080492</c:v>
                </c:pt>
                <c:pt idx="4">
                  <c:v>23376393</c:v>
                </c:pt>
                <c:pt idx="5">
                  <c:v>26825177</c:v>
                </c:pt>
                <c:pt idx="6">
                  <c:v>28979755</c:v>
                </c:pt>
                <c:pt idx="7">
                  <c:v>31437578</c:v>
                </c:pt>
                <c:pt idx="8">
                  <c:v>33945510</c:v>
                </c:pt>
                <c:pt idx="9">
                  <c:v>36495447</c:v>
                </c:pt>
                <c:pt idx="10">
                  <c:v>38868575</c:v>
                </c:pt>
                <c:pt idx="11">
                  <c:v>42141875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3035-486F-844E-2DA1554D177D}"/>
            </c:ext>
          </c:extLst>
        </c:ser>
        <c:ser>
          <c:idx val="3"/>
          <c:order val="3"/>
          <c:tx>
            <c:strRef>
              <c:f>'2017-2020'!$E$1</c:f>
              <c:strCache>
                <c:ptCount val="1"/>
                <c:pt idx="0">
                  <c:v>2020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strRef>
              <c:f>'2017-2020'!$A$2:$A$13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Mars</c:v>
                </c:pt>
                <c:pt idx="3">
                  <c:v>April</c:v>
                </c:pt>
                <c:pt idx="4">
                  <c:v>Maj</c:v>
                </c:pt>
                <c:pt idx="5">
                  <c:v>Juni</c:v>
                </c:pt>
                <c:pt idx="6">
                  <c:v>Juli</c:v>
                </c:pt>
                <c:pt idx="7">
                  <c:v>Aug</c:v>
                </c:pt>
                <c:pt idx="8">
                  <c:v>Sep</c:v>
                </c:pt>
                <c:pt idx="9">
                  <c:v>Okt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'2017-2020'!$E$2:$E$13</c:f>
              <c:numCache>
                <c:formatCode>#,##0</c:formatCode>
                <c:ptCount val="12"/>
                <c:pt idx="0">
                  <c:v>4180376</c:v>
                </c:pt>
                <c:pt idx="1">
                  <c:v>8823457</c:v>
                </c:pt>
                <c:pt idx="2">
                  <c:v>18085605</c:v>
                </c:pt>
                <c:pt idx="3">
                  <c:v>23101325</c:v>
                </c:pt>
                <c:pt idx="4">
                  <c:v>26131807</c:v>
                </c:pt>
                <c:pt idx="5">
                  <c:v>30886787</c:v>
                </c:pt>
                <c:pt idx="6">
                  <c:v>33951183</c:v>
                </c:pt>
                <c:pt idx="7">
                  <c:v>37341903</c:v>
                </c:pt>
                <c:pt idx="8">
                  <c:v>41458195</c:v>
                </c:pt>
                <c:pt idx="9">
                  <c:v>45016651</c:v>
                </c:pt>
                <c:pt idx="10">
                  <c:v>48312179</c:v>
                </c:pt>
                <c:pt idx="11">
                  <c:v>52770330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3035-486F-844E-2DA1554D177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15973119"/>
        <c:axId val="235550831"/>
      </c:lineChart>
      <c:catAx>
        <c:axId val="21597311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v-SE"/>
          </a:p>
        </c:txPr>
        <c:crossAx val="235550831"/>
        <c:crosses val="autoZero"/>
        <c:auto val="1"/>
        <c:lblAlgn val="ctr"/>
        <c:lblOffset val="100"/>
        <c:noMultiLvlLbl val="0"/>
      </c:catAx>
      <c:valAx>
        <c:axId val="23555083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v-SE"/>
          </a:p>
        </c:txPr>
        <c:crossAx val="21597311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v-S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sv-SE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v-S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sv-SE"/>
              <a:t>Antal</a:t>
            </a:r>
            <a:r>
              <a:rPr lang="sv-SE" baseline="0"/>
              <a:t> Avsändare</a:t>
            </a:r>
            <a:endParaRPr lang="sv-SE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v-SE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'Antal avsändare'!$B$1</c:f>
              <c:strCache>
                <c:ptCount val="1"/>
                <c:pt idx="0">
                  <c:v>Kommuner</c:v>
                </c:pt>
              </c:strCache>
            </c:strRef>
          </c:tx>
          <c:spPr>
            <a:ln w="28575" cap="rnd">
              <a:solidFill>
                <a:schemeClr val="accent1"/>
              </a:solidFill>
              <a:prstDash val="dash"/>
              <a:round/>
            </a:ln>
            <a:effectLst/>
          </c:spPr>
          <c:marker>
            <c:symbol val="none"/>
          </c:marker>
          <c:cat>
            <c:numRef>
              <c:f>'Antal avsändare'!$A$2:$A$173</c:f>
              <c:numCache>
                <c:formatCode>General</c:formatCode>
                <c:ptCount val="171"/>
                <c:pt idx="0">
                  <c:v>201740</c:v>
                </c:pt>
                <c:pt idx="1">
                  <c:v>201741</c:v>
                </c:pt>
                <c:pt idx="2">
                  <c:v>201742</c:v>
                </c:pt>
                <c:pt idx="3">
                  <c:v>201743</c:v>
                </c:pt>
                <c:pt idx="4">
                  <c:v>201744</c:v>
                </c:pt>
                <c:pt idx="5">
                  <c:v>201745</c:v>
                </c:pt>
                <c:pt idx="6">
                  <c:v>201746</c:v>
                </c:pt>
                <c:pt idx="7">
                  <c:v>201747</c:v>
                </c:pt>
                <c:pt idx="8">
                  <c:v>201748</c:v>
                </c:pt>
                <c:pt idx="9">
                  <c:v>201749</c:v>
                </c:pt>
                <c:pt idx="10">
                  <c:v>201750</c:v>
                </c:pt>
                <c:pt idx="11">
                  <c:v>201751</c:v>
                </c:pt>
                <c:pt idx="12">
                  <c:v>201752</c:v>
                </c:pt>
                <c:pt idx="13">
                  <c:v>201801</c:v>
                </c:pt>
                <c:pt idx="14">
                  <c:v>201802</c:v>
                </c:pt>
                <c:pt idx="15">
                  <c:v>201803</c:v>
                </c:pt>
                <c:pt idx="16">
                  <c:v>201804</c:v>
                </c:pt>
                <c:pt idx="17">
                  <c:v>201805</c:v>
                </c:pt>
                <c:pt idx="18">
                  <c:v>201806</c:v>
                </c:pt>
                <c:pt idx="19">
                  <c:v>201808</c:v>
                </c:pt>
                <c:pt idx="20">
                  <c:v>201809</c:v>
                </c:pt>
                <c:pt idx="21">
                  <c:v>201810</c:v>
                </c:pt>
                <c:pt idx="22">
                  <c:v>201811</c:v>
                </c:pt>
                <c:pt idx="23">
                  <c:v>201812</c:v>
                </c:pt>
                <c:pt idx="24">
                  <c:v>201813</c:v>
                </c:pt>
                <c:pt idx="25">
                  <c:v>201814</c:v>
                </c:pt>
                <c:pt idx="26">
                  <c:v>201815</c:v>
                </c:pt>
                <c:pt idx="27">
                  <c:v>201816</c:v>
                </c:pt>
                <c:pt idx="28">
                  <c:v>201817</c:v>
                </c:pt>
                <c:pt idx="29">
                  <c:v>201818</c:v>
                </c:pt>
                <c:pt idx="30">
                  <c:v>201819</c:v>
                </c:pt>
                <c:pt idx="31">
                  <c:v>201820</c:v>
                </c:pt>
                <c:pt idx="32">
                  <c:v>201821</c:v>
                </c:pt>
                <c:pt idx="33">
                  <c:v>201822</c:v>
                </c:pt>
                <c:pt idx="34">
                  <c:v>201823</c:v>
                </c:pt>
                <c:pt idx="35">
                  <c:v>201824</c:v>
                </c:pt>
                <c:pt idx="36">
                  <c:v>201825</c:v>
                </c:pt>
                <c:pt idx="37">
                  <c:v>201826</c:v>
                </c:pt>
                <c:pt idx="38">
                  <c:v>201827</c:v>
                </c:pt>
                <c:pt idx="39">
                  <c:v>201828</c:v>
                </c:pt>
                <c:pt idx="40">
                  <c:v>201829</c:v>
                </c:pt>
                <c:pt idx="41">
                  <c:v>201830</c:v>
                </c:pt>
                <c:pt idx="42">
                  <c:v>201831</c:v>
                </c:pt>
                <c:pt idx="43">
                  <c:v>201832</c:v>
                </c:pt>
                <c:pt idx="44">
                  <c:v>201833</c:v>
                </c:pt>
                <c:pt idx="45">
                  <c:v>201834</c:v>
                </c:pt>
                <c:pt idx="46">
                  <c:v>201835</c:v>
                </c:pt>
                <c:pt idx="47">
                  <c:v>201836</c:v>
                </c:pt>
                <c:pt idx="48">
                  <c:v>201837</c:v>
                </c:pt>
                <c:pt idx="49">
                  <c:v>201838</c:v>
                </c:pt>
                <c:pt idx="50">
                  <c:v>201839</c:v>
                </c:pt>
                <c:pt idx="51">
                  <c:v>201840</c:v>
                </c:pt>
                <c:pt idx="52">
                  <c:v>201841</c:v>
                </c:pt>
                <c:pt idx="53">
                  <c:v>201842</c:v>
                </c:pt>
                <c:pt idx="54">
                  <c:v>201843</c:v>
                </c:pt>
                <c:pt idx="55">
                  <c:v>201844</c:v>
                </c:pt>
                <c:pt idx="56">
                  <c:v>201845</c:v>
                </c:pt>
                <c:pt idx="57">
                  <c:v>201846</c:v>
                </c:pt>
                <c:pt idx="58">
                  <c:v>201847</c:v>
                </c:pt>
                <c:pt idx="59">
                  <c:v>201848</c:v>
                </c:pt>
                <c:pt idx="60">
                  <c:v>201849</c:v>
                </c:pt>
                <c:pt idx="61">
                  <c:v>201850</c:v>
                </c:pt>
                <c:pt idx="62">
                  <c:v>201851</c:v>
                </c:pt>
                <c:pt idx="63">
                  <c:v>201852</c:v>
                </c:pt>
                <c:pt idx="64">
                  <c:v>201901</c:v>
                </c:pt>
                <c:pt idx="65">
                  <c:v>201902</c:v>
                </c:pt>
                <c:pt idx="66">
                  <c:v>201903</c:v>
                </c:pt>
                <c:pt idx="67">
                  <c:v>201904</c:v>
                </c:pt>
                <c:pt idx="68">
                  <c:v>201905</c:v>
                </c:pt>
                <c:pt idx="69">
                  <c:v>201906</c:v>
                </c:pt>
                <c:pt idx="70">
                  <c:v>201907</c:v>
                </c:pt>
                <c:pt idx="71">
                  <c:v>201908</c:v>
                </c:pt>
                <c:pt idx="72">
                  <c:v>201909</c:v>
                </c:pt>
                <c:pt idx="73">
                  <c:v>201910</c:v>
                </c:pt>
                <c:pt idx="74">
                  <c:v>201911</c:v>
                </c:pt>
                <c:pt idx="75">
                  <c:v>201912</c:v>
                </c:pt>
                <c:pt idx="76">
                  <c:v>201913</c:v>
                </c:pt>
                <c:pt idx="77">
                  <c:v>201914</c:v>
                </c:pt>
                <c:pt idx="78">
                  <c:v>201915</c:v>
                </c:pt>
                <c:pt idx="79">
                  <c:v>201916</c:v>
                </c:pt>
                <c:pt idx="80">
                  <c:v>201917</c:v>
                </c:pt>
                <c:pt idx="81">
                  <c:v>201918</c:v>
                </c:pt>
                <c:pt idx="82">
                  <c:v>201919</c:v>
                </c:pt>
                <c:pt idx="83">
                  <c:v>201920</c:v>
                </c:pt>
                <c:pt idx="84">
                  <c:v>201921</c:v>
                </c:pt>
                <c:pt idx="85">
                  <c:v>201922</c:v>
                </c:pt>
                <c:pt idx="86">
                  <c:v>201923</c:v>
                </c:pt>
                <c:pt idx="87">
                  <c:v>201924</c:v>
                </c:pt>
                <c:pt idx="88">
                  <c:v>201925</c:v>
                </c:pt>
                <c:pt idx="89">
                  <c:v>201926</c:v>
                </c:pt>
                <c:pt idx="90">
                  <c:v>201927</c:v>
                </c:pt>
                <c:pt idx="91">
                  <c:v>201928</c:v>
                </c:pt>
                <c:pt idx="92">
                  <c:v>201929</c:v>
                </c:pt>
                <c:pt idx="93">
                  <c:v>201930</c:v>
                </c:pt>
                <c:pt idx="94">
                  <c:v>201931</c:v>
                </c:pt>
                <c:pt idx="95">
                  <c:v>201932</c:v>
                </c:pt>
                <c:pt idx="96">
                  <c:v>201933</c:v>
                </c:pt>
                <c:pt idx="97">
                  <c:v>201934</c:v>
                </c:pt>
                <c:pt idx="98">
                  <c:v>201935</c:v>
                </c:pt>
                <c:pt idx="99">
                  <c:v>201936</c:v>
                </c:pt>
                <c:pt idx="100">
                  <c:v>201937</c:v>
                </c:pt>
                <c:pt idx="101">
                  <c:v>201938</c:v>
                </c:pt>
                <c:pt idx="102">
                  <c:v>201939</c:v>
                </c:pt>
                <c:pt idx="103">
                  <c:v>201940</c:v>
                </c:pt>
                <c:pt idx="104">
                  <c:v>201941</c:v>
                </c:pt>
                <c:pt idx="105">
                  <c:v>201942</c:v>
                </c:pt>
                <c:pt idx="106">
                  <c:v>201943</c:v>
                </c:pt>
                <c:pt idx="107">
                  <c:v>201944</c:v>
                </c:pt>
                <c:pt idx="108">
                  <c:v>201945</c:v>
                </c:pt>
                <c:pt idx="109">
                  <c:v>201946</c:v>
                </c:pt>
                <c:pt idx="110">
                  <c:v>201947</c:v>
                </c:pt>
                <c:pt idx="111">
                  <c:v>201948</c:v>
                </c:pt>
                <c:pt idx="112">
                  <c:v>201949</c:v>
                </c:pt>
                <c:pt idx="113">
                  <c:v>201950</c:v>
                </c:pt>
                <c:pt idx="114">
                  <c:v>201951</c:v>
                </c:pt>
                <c:pt idx="115">
                  <c:v>201952</c:v>
                </c:pt>
                <c:pt idx="116">
                  <c:v>202001</c:v>
                </c:pt>
                <c:pt idx="117">
                  <c:v>202002</c:v>
                </c:pt>
                <c:pt idx="118">
                  <c:v>202003</c:v>
                </c:pt>
                <c:pt idx="119">
                  <c:v>202004</c:v>
                </c:pt>
                <c:pt idx="120">
                  <c:v>202005</c:v>
                </c:pt>
                <c:pt idx="121">
                  <c:v>202006</c:v>
                </c:pt>
                <c:pt idx="122">
                  <c:v>202007</c:v>
                </c:pt>
                <c:pt idx="123">
                  <c:v>202008</c:v>
                </c:pt>
                <c:pt idx="124">
                  <c:v>202009</c:v>
                </c:pt>
                <c:pt idx="125">
                  <c:v>202010</c:v>
                </c:pt>
                <c:pt idx="126">
                  <c:v>202011</c:v>
                </c:pt>
                <c:pt idx="127">
                  <c:v>202012</c:v>
                </c:pt>
                <c:pt idx="128">
                  <c:v>202013</c:v>
                </c:pt>
                <c:pt idx="129">
                  <c:v>202014</c:v>
                </c:pt>
                <c:pt idx="130">
                  <c:v>202015</c:v>
                </c:pt>
                <c:pt idx="131">
                  <c:v>202016</c:v>
                </c:pt>
                <c:pt idx="132">
                  <c:v>202017</c:v>
                </c:pt>
                <c:pt idx="133">
                  <c:v>202018</c:v>
                </c:pt>
                <c:pt idx="134">
                  <c:v>202019</c:v>
                </c:pt>
                <c:pt idx="135">
                  <c:v>202020</c:v>
                </c:pt>
                <c:pt idx="136">
                  <c:v>202021</c:v>
                </c:pt>
                <c:pt idx="137">
                  <c:v>202022</c:v>
                </c:pt>
                <c:pt idx="138">
                  <c:v>202023</c:v>
                </c:pt>
                <c:pt idx="139">
                  <c:v>202024</c:v>
                </c:pt>
                <c:pt idx="140">
                  <c:v>202025</c:v>
                </c:pt>
                <c:pt idx="141">
                  <c:v>202026</c:v>
                </c:pt>
                <c:pt idx="142">
                  <c:v>202027</c:v>
                </c:pt>
                <c:pt idx="143">
                  <c:v>202028</c:v>
                </c:pt>
                <c:pt idx="144">
                  <c:v>202029</c:v>
                </c:pt>
                <c:pt idx="145">
                  <c:v>202030</c:v>
                </c:pt>
                <c:pt idx="146">
                  <c:v>202031</c:v>
                </c:pt>
                <c:pt idx="147">
                  <c:v>202032</c:v>
                </c:pt>
                <c:pt idx="148">
                  <c:v>202033</c:v>
                </c:pt>
                <c:pt idx="149">
                  <c:v>202034</c:v>
                </c:pt>
                <c:pt idx="150">
                  <c:v>202035</c:v>
                </c:pt>
                <c:pt idx="151">
                  <c:v>202036</c:v>
                </c:pt>
                <c:pt idx="152">
                  <c:v>202037</c:v>
                </c:pt>
                <c:pt idx="153">
                  <c:v>202038</c:v>
                </c:pt>
                <c:pt idx="154">
                  <c:v>202039</c:v>
                </c:pt>
                <c:pt idx="155">
                  <c:v>202040</c:v>
                </c:pt>
                <c:pt idx="156">
                  <c:v>202041</c:v>
                </c:pt>
                <c:pt idx="157">
                  <c:v>202042</c:v>
                </c:pt>
                <c:pt idx="158">
                  <c:v>202043</c:v>
                </c:pt>
                <c:pt idx="159">
                  <c:v>202044</c:v>
                </c:pt>
                <c:pt idx="160">
                  <c:v>202045</c:v>
                </c:pt>
                <c:pt idx="161">
                  <c:v>202046</c:v>
                </c:pt>
                <c:pt idx="162">
                  <c:v>202047</c:v>
                </c:pt>
                <c:pt idx="163">
                  <c:v>202048</c:v>
                </c:pt>
                <c:pt idx="164">
                  <c:v>202049</c:v>
                </c:pt>
                <c:pt idx="165">
                  <c:v>202050</c:v>
                </c:pt>
                <c:pt idx="166">
                  <c:v>202051</c:v>
                </c:pt>
                <c:pt idx="167">
                  <c:v>202052</c:v>
                </c:pt>
                <c:pt idx="168">
                  <c:v>202053</c:v>
                </c:pt>
                <c:pt idx="169">
                  <c:v>202101</c:v>
                </c:pt>
                <c:pt idx="170">
                  <c:v>202102</c:v>
                </c:pt>
              </c:numCache>
            </c:numRef>
          </c:cat>
          <c:val>
            <c:numRef>
              <c:f>'Antal avsändare'!$B$2:$B$173</c:f>
              <c:numCache>
                <c:formatCode>General</c:formatCode>
                <c:ptCount val="171"/>
                <c:pt idx="0">
                  <c:v>14</c:v>
                </c:pt>
                <c:pt idx="1">
                  <c:v>14</c:v>
                </c:pt>
                <c:pt idx="2">
                  <c:v>14</c:v>
                </c:pt>
                <c:pt idx="3">
                  <c:v>16</c:v>
                </c:pt>
                <c:pt idx="4">
                  <c:v>16</c:v>
                </c:pt>
                <c:pt idx="5">
                  <c:v>17</c:v>
                </c:pt>
                <c:pt idx="6">
                  <c:v>18</c:v>
                </c:pt>
                <c:pt idx="7">
                  <c:v>18</c:v>
                </c:pt>
                <c:pt idx="8">
                  <c:v>19</c:v>
                </c:pt>
                <c:pt idx="9">
                  <c:v>19</c:v>
                </c:pt>
                <c:pt idx="10">
                  <c:v>21</c:v>
                </c:pt>
                <c:pt idx="11">
                  <c:v>21</c:v>
                </c:pt>
                <c:pt idx="12">
                  <c:v>21</c:v>
                </c:pt>
                <c:pt idx="13">
                  <c:v>21</c:v>
                </c:pt>
                <c:pt idx="14">
                  <c:v>21</c:v>
                </c:pt>
                <c:pt idx="15">
                  <c:v>24</c:v>
                </c:pt>
                <c:pt idx="16">
                  <c:v>24</c:v>
                </c:pt>
                <c:pt idx="17">
                  <c:v>24</c:v>
                </c:pt>
                <c:pt idx="18">
                  <c:v>24</c:v>
                </c:pt>
                <c:pt idx="19">
                  <c:v>25</c:v>
                </c:pt>
                <c:pt idx="20">
                  <c:v>25</c:v>
                </c:pt>
                <c:pt idx="21">
                  <c:v>25</c:v>
                </c:pt>
                <c:pt idx="22">
                  <c:v>25</c:v>
                </c:pt>
                <c:pt idx="23">
                  <c:v>25</c:v>
                </c:pt>
                <c:pt idx="24">
                  <c:v>26</c:v>
                </c:pt>
                <c:pt idx="25">
                  <c:v>26</c:v>
                </c:pt>
                <c:pt idx="26">
                  <c:v>26</c:v>
                </c:pt>
                <c:pt idx="27">
                  <c:v>27</c:v>
                </c:pt>
                <c:pt idx="28">
                  <c:v>27</c:v>
                </c:pt>
                <c:pt idx="29">
                  <c:v>27</c:v>
                </c:pt>
                <c:pt idx="30">
                  <c:v>27</c:v>
                </c:pt>
                <c:pt idx="31">
                  <c:v>28</c:v>
                </c:pt>
                <c:pt idx="32">
                  <c:v>28</c:v>
                </c:pt>
                <c:pt idx="33">
                  <c:v>28</c:v>
                </c:pt>
                <c:pt idx="34">
                  <c:v>29</c:v>
                </c:pt>
                <c:pt idx="35">
                  <c:v>29</c:v>
                </c:pt>
                <c:pt idx="36">
                  <c:v>29</c:v>
                </c:pt>
                <c:pt idx="37">
                  <c:v>29</c:v>
                </c:pt>
                <c:pt idx="38">
                  <c:v>30</c:v>
                </c:pt>
                <c:pt idx="39">
                  <c:v>30</c:v>
                </c:pt>
                <c:pt idx="40">
                  <c:v>30</c:v>
                </c:pt>
                <c:pt idx="41">
                  <c:v>30</c:v>
                </c:pt>
                <c:pt idx="42">
                  <c:v>30</c:v>
                </c:pt>
                <c:pt idx="43">
                  <c:v>31</c:v>
                </c:pt>
                <c:pt idx="44">
                  <c:v>32</c:v>
                </c:pt>
                <c:pt idx="45">
                  <c:v>32</c:v>
                </c:pt>
                <c:pt idx="46">
                  <c:v>32</c:v>
                </c:pt>
                <c:pt idx="47">
                  <c:v>33</c:v>
                </c:pt>
                <c:pt idx="48">
                  <c:v>33</c:v>
                </c:pt>
                <c:pt idx="49">
                  <c:v>33</c:v>
                </c:pt>
                <c:pt idx="50">
                  <c:v>33</c:v>
                </c:pt>
                <c:pt idx="51">
                  <c:v>34</c:v>
                </c:pt>
                <c:pt idx="52">
                  <c:v>34</c:v>
                </c:pt>
                <c:pt idx="53">
                  <c:v>35</c:v>
                </c:pt>
                <c:pt idx="54">
                  <c:v>35</c:v>
                </c:pt>
                <c:pt idx="55">
                  <c:v>36</c:v>
                </c:pt>
                <c:pt idx="56">
                  <c:v>36</c:v>
                </c:pt>
                <c:pt idx="57">
                  <c:v>37</c:v>
                </c:pt>
                <c:pt idx="58">
                  <c:v>38</c:v>
                </c:pt>
                <c:pt idx="59">
                  <c:v>39</c:v>
                </c:pt>
                <c:pt idx="60">
                  <c:v>39</c:v>
                </c:pt>
                <c:pt idx="61">
                  <c:v>40</c:v>
                </c:pt>
                <c:pt idx="62">
                  <c:v>41</c:v>
                </c:pt>
                <c:pt idx="63">
                  <c:v>41</c:v>
                </c:pt>
                <c:pt idx="64">
                  <c:v>41</c:v>
                </c:pt>
                <c:pt idx="65">
                  <c:v>41</c:v>
                </c:pt>
                <c:pt idx="66">
                  <c:v>41</c:v>
                </c:pt>
                <c:pt idx="67">
                  <c:v>41</c:v>
                </c:pt>
                <c:pt idx="68">
                  <c:v>42</c:v>
                </c:pt>
                <c:pt idx="69">
                  <c:v>42</c:v>
                </c:pt>
                <c:pt idx="70">
                  <c:v>42</c:v>
                </c:pt>
                <c:pt idx="71">
                  <c:v>43</c:v>
                </c:pt>
                <c:pt idx="72">
                  <c:v>43</c:v>
                </c:pt>
                <c:pt idx="73">
                  <c:v>44</c:v>
                </c:pt>
                <c:pt idx="74">
                  <c:v>44</c:v>
                </c:pt>
                <c:pt idx="75">
                  <c:v>44</c:v>
                </c:pt>
                <c:pt idx="76">
                  <c:v>45</c:v>
                </c:pt>
                <c:pt idx="77">
                  <c:v>45</c:v>
                </c:pt>
                <c:pt idx="78">
                  <c:v>45</c:v>
                </c:pt>
                <c:pt idx="79">
                  <c:v>45</c:v>
                </c:pt>
                <c:pt idx="80">
                  <c:v>45</c:v>
                </c:pt>
                <c:pt idx="81">
                  <c:v>45</c:v>
                </c:pt>
                <c:pt idx="82">
                  <c:v>45</c:v>
                </c:pt>
                <c:pt idx="83">
                  <c:v>47</c:v>
                </c:pt>
                <c:pt idx="84">
                  <c:v>48</c:v>
                </c:pt>
                <c:pt idx="85">
                  <c:v>48</c:v>
                </c:pt>
                <c:pt idx="86">
                  <c:v>48</c:v>
                </c:pt>
                <c:pt idx="87">
                  <c:v>48</c:v>
                </c:pt>
                <c:pt idx="88">
                  <c:v>49</c:v>
                </c:pt>
                <c:pt idx="89">
                  <c:v>50</c:v>
                </c:pt>
                <c:pt idx="90">
                  <c:v>51</c:v>
                </c:pt>
                <c:pt idx="91">
                  <c:v>51</c:v>
                </c:pt>
                <c:pt idx="92">
                  <c:v>51</c:v>
                </c:pt>
                <c:pt idx="93">
                  <c:v>51</c:v>
                </c:pt>
                <c:pt idx="94">
                  <c:v>51</c:v>
                </c:pt>
                <c:pt idx="95">
                  <c:v>51</c:v>
                </c:pt>
                <c:pt idx="96">
                  <c:v>51</c:v>
                </c:pt>
                <c:pt idx="97">
                  <c:v>51</c:v>
                </c:pt>
                <c:pt idx="98">
                  <c:v>51</c:v>
                </c:pt>
                <c:pt idx="99">
                  <c:v>51</c:v>
                </c:pt>
                <c:pt idx="100">
                  <c:v>51</c:v>
                </c:pt>
                <c:pt idx="101">
                  <c:v>53</c:v>
                </c:pt>
                <c:pt idx="102">
                  <c:v>53</c:v>
                </c:pt>
                <c:pt idx="103">
                  <c:v>53</c:v>
                </c:pt>
                <c:pt idx="104">
                  <c:v>53</c:v>
                </c:pt>
                <c:pt idx="105">
                  <c:v>54</c:v>
                </c:pt>
                <c:pt idx="106">
                  <c:v>57</c:v>
                </c:pt>
                <c:pt idx="107">
                  <c:v>57</c:v>
                </c:pt>
                <c:pt idx="108">
                  <c:v>57</c:v>
                </c:pt>
                <c:pt idx="109">
                  <c:v>58</c:v>
                </c:pt>
                <c:pt idx="110">
                  <c:v>59</c:v>
                </c:pt>
                <c:pt idx="111">
                  <c:v>60</c:v>
                </c:pt>
                <c:pt idx="112">
                  <c:v>60</c:v>
                </c:pt>
                <c:pt idx="113">
                  <c:v>60</c:v>
                </c:pt>
                <c:pt idx="114">
                  <c:v>60</c:v>
                </c:pt>
                <c:pt idx="115">
                  <c:v>60</c:v>
                </c:pt>
                <c:pt idx="116">
                  <c:v>61</c:v>
                </c:pt>
                <c:pt idx="117">
                  <c:v>61</c:v>
                </c:pt>
                <c:pt idx="118">
                  <c:v>62</c:v>
                </c:pt>
                <c:pt idx="119">
                  <c:v>63</c:v>
                </c:pt>
                <c:pt idx="120">
                  <c:v>63</c:v>
                </c:pt>
                <c:pt idx="121">
                  <c:v>63</c:v>
                </c:pt>
                <c:pt idx="122">
                  <c:v>64</c:v>
                </c:pt>
                <c:pt idx="123">
                  <c:v>65</c:v>
                </c:pt>
                <c:pt idx="124">
                  <c:v>66</c:v>
                </c:pt>
                <c:pt idx="125">
                  <c:v>71</c:v>
                </c:pt>
                <c:pt idx="126">
                  <c:v>72</c:v>
                </c:pt>
                <c:pt idx="127">
                  <c:v>72</c:v>
                </c:pt>
                <c:pt idx="128">
                  <c:v>74</c:v>
                </c:pt>
                <c:pt idx="129">
                  <c:v>75</c:v>
                </c:pt>
                <c:pt idx="130">
                  <c:v>75</c:v>
                </c:pt>
                <c:pt idx="131">
                  <c:v>76</c:v>
                </c:pt>
                <c:pt idx="132">
                  <c:v>76</c:v>
                </c:pt>
                <c:pt idx="133">
                  <c:v>76</c:v>
                </c:pt>
                <c:pt idx="134">
                  <c:v>76</c:v>
                </c:pt>
                <c:pt idx="135">
                  <c:v>76</c:v>
                </c:pt>
                <c:pt idx="136">
                  <c:v>76</c:v>
                </c:pt>
                <c:pt idx="137">
                  <c:v>76</c:v>
                </c:pt>
                <c:pt idx="138">
                  <c:v>76</c:v>
                </c:pt>
                <c:pt idx="139">
                  <c:v>76</c:v>
                </c:pt>
                <c:pt idx="140">
                  <c:v>76</c:v>
                </c:pt>
                <c:pt idx="141">
                  <c:v>78</c:v>
                </c:pt>
                <c:pt idx="142">
                  <c:v>78</c:v>
                </c:pt>
                <c:pt idx="143">
                  <c:v>78</c:v>
                </c:pt>
                <c:pt idx="144">
                  <c:v>79</c:v>
                </c:pt>
                <c:pt idx="145">
                  <c:v>79</c:v>
                </c:pt>
                <c:pt idx="146">
                  <c:v>79</c:v>
                </c:pt>
                <c:pt idx="147">
                  <c:v>79</c:v>
                </c:pt>
                <c:pt idx="148">
                  <c:v>79</c:v>
                </c:pt>
                <c:pt idx="149">
                  <c:v>80</c:v>
                </c:pt>
                <c:pt idx="150">
                  <c:v>80</c:v>
                </c:pt>
                <c:pt idx="151">
                  <c:v>81</c:v>
                </c:pt>
                <c:pt idx="152">
                  <c:v>81</c:v>
                </c:pt>
                <c:pt idx="153">
                  <c:v>83</c:v>
                </c:pt>
                <c:pt idx="154">
                  <c:v>84</c:v>
                </c:pt>
                <c:pt idx="155">
                  <c:v>84</c:v>
                </c:pt>
                <c:pt idx="156">
                  <c:v>84</c:v>
                </c:pt>
                <c:pt idx="157">
                  <c:v>84</c:v>
                </c:pt>
                <c:pt idx="158">
                  <c:v>85</c:v>
                </c:pt>
                <c:pt idx="159">
                  <c:v>85</c:v>
                </c:pt>
                <c:pt idx="160">
                  <c:v>85</c:v>
                </c:pt>
                <c:pt idx="161">
                  <c:v>86</c:v>
                </c:pt>
                <c:pt idx="162">
                  <c:v>86</c:v>
                </c:pt>
                <c:pt idx="163">
                  <c:v>89</c:v>
                </c:pt>
                <c:pt idx="164">
                  <c:v>90</c:v>
                </c:pt>
                <c:pt idx="165">
                  <c:v>90</c:v>
                </c:pt>
                <c:pt idx="166">
                  <c:v>90</c:v>
                </c:pt>
                <c:pt idx="167">
                  <c:v>90</c:v>
                </c:pt>
                <c:pt idx="168">
                  <c:v>90</c:v>
                </c:pt>
                <c:pt idx="169">
                  <c:v>90</c:v>
                </c:pt>
                <c:pt idx="170">
                  <c:v>90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5E09-4191-943D-60F6BBB8593C}"/>
            </c:ext>
          </c:extLst>
        </c:ser>
        <c:ser>
          <c:idx val="1"/>
          <c:order val="1"/>
          <c:tx>
            <c:strRef>
              <c:f>'Antal avsändare'!$C$1</c:f>
              <c:strCache>
                <c:ptCount val="1"/>
                <c:pt idx="0">
                  <c:v>Myndigheter</c:v>
                </c:pt>
              </c:strCache>
            </c:strRef>
          </c:tx>
          <c:spPr>
            <a:ln w="28575" cap="rnd">
              <a:solidFill>
                <a:schemeClr val="accent2"/>
              </a:solidFill>
              <a:prstDash val="sysDot"/>
              <a:round/>
            </a:ln>
            <a:effectLst/>
          </c:spPr>
          <c:marker>
            <c:symbol val="none"/>
          </c:marker>
          <c:cat>
            <c:numRef>
              <c:f>'Antal avsändare'!$A$2:$A$173</c:f>
              <c:numCache>
                <c:formatCode>General</c:formatCode>
                <c:ptCount val="171"/>
                <c:pt idx="0">
                  <c:v>201740</c:v>
                </c:pt>
                <c:pt idx="1">
                  <c:v>201741</c:v>
                </c:pt>
                <c:pt idx="2">
                  <c:v>201742</c:v>
                </c:pt>
                <c:pt idx="3">
                  <c:v>201743</c:v>
                </c:pt>
                <c:pt idx="4">
                  <c:v>201744</c:v>
                </c:pt>
                <c:pt idx="5">
                  <c:v>201745</c:v>
                </c:pt>
                <c:pt idx="6">
                  <c:v>201746</c:v>
                </c:pt>
                <c:pt idx="7">
                  <c:v>201747</c:v>
                </c:pt>
                <c:pt idx="8">
                  <c:v>201748</c:v>
                </c:pt>
                <c:pt idx="9">
                  <c:v>201749</c:v>
                </c:pt>
                <c:pt idx="10">
                  <c:v>201750</c:v>
                </c:pt>
                <c:pt idx="11">
                  <c:v>201751</c:v>
                </c:pt>
                <c:pt idx="12">
                  <c:v>201752</c:v>
                </c:pt>
                <c:pt idx="13">
                  <c:v>201801</c:v>
                </c:pt>
                <c:pt idx="14">
                  <c:v>201802</c:v>
                </c:pt>
                <c:pt idx="15">
                  <c:v>201803</c:v>
                </c:pt>
                <c:pt idx="16">
                  <c:v>201804</c:v>
                </c:pt>
                <c:pt idx="17">
                  <c:v>201805</c:v>
                </c:pt>
                <c:pt idx="18">
                  <c:v>201806</c:v>
                </c:pt>
                <c:pt idx="19">
                  <c:v>201808</c:v>
                </c:pt>
                <c:pt idx="20">
                  <c:v>201809</c:v>
                </c:pt>
                <c:pt idx="21">
                  <c:v>201810</c:v>
                </c:pt>
                <c:pt idx="22">
                  <c:v>201811</c:v>
                </c:pt>
                <c:pt idx="23">
                  <c:v>201812</c:v>
                </c:pt>
                <c:pt idx="24">
                  <c:v>201813</c:v>
                </c:pt>
                <c:pt idx="25">
                  <c:v>201814</c:v>
                </c:pt>
                <c:pt idx="26">
                  <c:v>201815</c:v>
                </c:pt>
                <c:pt idx="27">
                  <c:v>201816</c:v>
                </c:pt>
                <c:pt idx="28">
                  <c:v>201817</c:v>
                </c:pt>
                <c:pt idx="29">
                  <c:v>201818</c:v>
                </c:pt>
                <c:pt idx="30">
                  <c:v>201819</c:v>
                </c:pt>
                <c:pt idx="31">
                  <c:v>201820</c:v>
                </c:pt>
                <c:pt idx="32">
                  <c:v>201821</c:v>
                </c:pt>
                <c:pt idx="33">
                  <c:v>201822</c:v>
                </c:pt>
                <c:pt idx="34">
                  <c:v>201823</c:v>
                </c:pt>
                <c:pt idx="35">
                  <c:v>201824</c:v>
                </c:pt>
                <c:pt idx="36">
                  <c:v>201825</c:v>
                </c:pt>
                <c:pt idx="37">
                  <c:v>201826</c:v>
                </c:pt>
                <c:pt idx="38">
                  <c:v>201827</c:v>
                </c:pt>
                <c:pt idx="39">
                  <c:v>201828</c:v>
                </c:pt>
                <c:pt idx="40">
                  <c:v>201829</c:v>
                </c:pt>
                <c:pt idx="41">
                  <c:v>201830</c:v>
                </c:pt>
                <c:pt idx="42">
                  <c:v>201831</c:v>
                </c:pt>
                <c:pt idx="43">
                  <c:v>201832</c:v>
                </c:pt>
                <c:pt idx="44">
                  <c:v>201833</c:v>
                </c:pt>
                <c:pt idx="45">
                  <c:v>201834</c:v>
                </c:pt>
                <c:pt idx="46">
                  <c:v>201835</c:v>
                </c:pt>
                <c:pt idx="47">
                  <c:v>201836</c:v>
                </c:pt>
                <c:pt idx="48">
                  <c:v>201837</c:v>
                </c:pt>
                <c:pt idx="49">
                  <c:v>201838</c:v>
                </c:pt>
                <c:pt idx="50">
                  <c:v>201839</c:v>
                </c:pt>
                <c:pt idx="51">
                  <c:v>201840</c:v>
                </c:pt>
                <c:pt idx="52">
                  <c:v>201841</c:v>
                </c:pt>
                <c:pt idx="53">
                  <c:v>201842</c:v>
                </c:pt>
                <c:pt idx="54">
                  <c:v>201843</c:v>
                </c:pt>
                <c:pt idx="55">
                  <c:v>201844</c:v>
                </c:pt>
                <c:pt idx="56">
                  <c:v>201845</c:v>
                </c:pt>
                <c:pt idx="57">
                  <c:v>201846</c:v>
                </c:pt>
                <c:pt idx="58">
                  <c:v>201847</c:v>
                </c:pt>
                <c:pt idx="59">
                  <c:v>201848</c:v>
                </c:pt>
                <c:pt idx="60">
                  <c:v>201849</c:v>
                </c:pt>
                <c:pt idx="61">
                  <c:v>201850</c:v>
                </c:pt>
                <c:pt idx="62">
                  <c:v>201851</c:v>
                </c:pt>
                <c:pt idx="63">
                  <c:v>201852</c:v>
                </c:pt>
                <c:pt idx="64">
                  <c:v>201901</c:v>
                </c:pt>
                <c:pt idx="65">
                  <c:v>201902</c:v>
                </c:pt>
                <c:pt idx="66">
                  <c:v>201903</c:v>
                </c:pt>
                <c:pt idx="67">
                  <c:v>201904</c:v>
                </c:pt>
                <c:pt idx="68">
                  <c:v>201905</c:v>
                </c:pt>
                <c:pt idx="69">
                  <c:v>201906</c:v>
                </c:pt>
                <c:pt idx="70">
                  <c:v>201907</c:v>
                </c:pt>
                <c:pt idx="71">
                  <c:v>201908</c:v>
                </c:pt>
                <c:pt idx="72">
                  <c:v>201909</c:v>
                </c:pt>
                <c:pt idx="73">
                  <c:v>201910</c:v>
                </c:pt>
                <c:pt idx="74">
                  <c:v>201911</c:v>
                </c:pt>
                <c:pt idx="75">
                  <c:v>201912</c:v>
                </c:pt>
                <c:pt idx="76">
                  <c:v>201913</c:v>
                </c:pt>
                <c:pt idx="77">
                  <c:v>201914</c:v>
                </c:pt>
                <c:pt idx="78">
                  <c:v>201915</c:v>
                </c:pt>
                <c:pt idx="79">
                  <c:v>201916</c:v>
                </c:pt>
                <c:pt idx="80">
                  <c:v>201917</c:v>
                </c:pt>
                <c:pt idx="81">
                  <c:v>201918</c:v>
                </c:pt>
                <c:pt idx="82">
                  <c:v>201919</c:v>
                </c:pt>
                <c:pt idx="83">
                  <c:v>201920</c:v>
                </c:pt>
                <c:pt idx="84">
                  <c:v>201921</c:v>
                </c:pt>
                <c:pt idx="85">
                  <c:v>201922</c:v>
                </c:pt>
                <c:pt idx="86">
                  <c:v>201923</c:v>
                </c:pt>
                <c:pt idx="87">
                  <c:v>201924</c:v>
                </c:pt>
                <c:pt idx="88">
                  <c:v>201925</c:v>
                </c:pt>
                <c:pt idx="89">
                  <c:v>201926</c:v>
                </c:pt>
                <c:pt idx="90">
                  <c:v>201927</c:v>
                </c:pt>
                <c:pt idx="91">
                  <c:v>201928</c:v>
                </c:pt>
                <c:pt idx="92">
                  <c:v>201929</c:v>
                </c:pt>
                <c:pt idx="93">
                  <c:v>201930</c:v>
                </c:pt>
                <c:pt idx="94">
                  <c:v>201931</c:v>
                </c:pt>
                <c:pt idx="95">
                  <c:v>201932</c:v>
                </c:pt>
                <c:pt idx="96">
                  <c:v>201933</c:v>
                </c:pt>
                <c:pt idx="97">
                  <c:v>201934</c:v>
                </c:pt>
                <c:pt idx="98">
                  <c:v>201935</c:v>
                </c:pt>
                <c:pt idx="99">
                  <c:v>201936</c:v>
                </c:pt>
                <c:pt idx="100">
                  <c:v>201937</c:v>
                </c:pt>
                <c:pt idx="101">
                  <c:v>201938</c:v>
                </c:pt>
                <c:pt idx="102">
                  <c:v>201939</c:v>
                </c:pt>
                <c:pt idx="103">
                  <c:v>201940</c:v>
                </c:pt>
                <c:pt idx="104">
                  <c:v>201941</c:v>
                </c:pt>
                <c:pt idx="105">
                  <c:v>201942</c:v>
                </c:pt>
                <c:pt idx="106">
                  <c:v>201943</c:v>
                </c:pt>
                <c:pt idx="107">
                  <c:v>201944</c:v>
                </c:pt>
                <c:pt idx="108">
                  <c:v>201945</c:v>
                </c:pt>
                <c:pt idx="109">
                  <c:v>201946</c:v>
                </c:pt>
                <c:pt idx="110">
                  <c:v>201947</c:v>
                </c:pt>
                <c:pt idx="111">
                  <c:v>201948</c:v>
                </c:pt>
                <c:pt idx="112">
                  <c:v>201949</c:v>
                </c:pt>
                <c:pt idx="113">
                  <c:v>201950</c:v>
                </c:pt>
                <c:pt idx="114">
                  <c:v>201951</c:v>
                </c:pt>
                <c:pt idx="115">
                  <c:v>201952</c:v>
                </c:pt>
                <c:pt idx="116">
                  <c:v>202001</c:v>
                </c:pt>
                <c:pt idx="117">
                  <c:v>202002</c:v>
                </c:pt>
                <c:pt idx="118">
                  <c:v>202003</c:v>
                </c:pt>
                <c:pt idx="119">
                  <c:v>202004</c:v>
                </c:pt>
                <c:pt idx="120">
                  <c:v>202005</c:v>
                </c:pt>
                <c:pt idx="121">
                  <c:v>202006</c:v>
                </c:pt>
                <c:pt idx="122">
                  <c:v>202007</c:v>
                </c:pt>
                <c:pt idx="123">
                  <c:v>202008</c:v>
                </c:pt>
                <c:pt idx="124">
                  <c:v>202009</c:v>
                </c:pt>
                <c:pt idx="125">
                  <c:v>202010</c:v>
                </c:pt>
                <c:pt idx="126">
                  <c:v>202011</c:v>
                </c:pt>
                <c:pt idx="127">
                  <c:v>202012</c:v>
                </c:pt>
                <c:pt idx="128">
                  <c:v>202013</c:v>
                </c:pt>
                <c:pt idx="129">
                  <c:v>202014</c:v>
                </c:pt>
                <c:pt idx="130">
                  <c:v>202015</c:v>
                </c:pt>
                <c:pt idx="131">
                  <c:v>202016</c:v>
                </c:pt>
                <c:pt idx="132">
                  <c:v>202017</c:v>
                </c:pt>
                <c:pt idx="133">
                  <c:v>202018</c:v>
                </c:pt>
                <c:pt idx="134">
                  <c:v>202019</c:v>
                </c:pt>
                <c:pt idx="135">
                  <c:v>202020</c:v>
                </c:pt>
                <c:pt idx="136">
                  <c:v>202021</c:v>
                </c:pt>
                <c:pt idx="137">
                  <c:v>202022</c:v>
                </c:pt>
                <c:pt idx="138">
                  <c:v>202023</c:v>
                </c:pt>
                <c:pt idx="139">
                  <c:v>202024</c:v>
                </c:pt>
                <c:pt idx="140">
                  <c:v>202025</c:v>
                </c:pt>
                <c:pt idx="141">
                  <c:v>202026</c:v>
                </c:pt>
                <c:pt idx="142">
                  <c:v>202027</c:v>
                </c:pt>
                <c:pt idx="143">
                  <c:v>202028</c:v>
                </c:pt>
                <c:pt idx="144">
                  <c:v>202029</c:v>
                </c:pt>
                <c:pt idx="145">
                  <c:v>202030</c:v>
                </c:pt>
                <c:pt idx="146">
                  <c:v>202031</c:v>
                </c:pt>
                <c:pt idx="147">
                  <c:v>202032</c:v>
                </c:pt>
                <c:pt idx="148">
                  <c:v>202033</c:v>
                </c:pt>
                <c:pt idx="149">
                  <c:v>202034</c:v>
                </c:pt>
                <c:pt idx="150">
                  <c:v>202035</c:v>
                </c:pt>
                <c:pt idx="151">
                  <c:v>202036</c:v>
                </c:pt>
                <c:pt idx="152">
                  <c:v>202037</c:v>
                </c:pt>
                <c:pt idx="153">
                  <c:v>202038</c:v>
                </c:pt>
                <c:pt idx="154">
                  <c:v>202039</c:v>
                </c:pt>
                <c:pt idx="155">
                  <c:v>202040</c:v>
                </c:pt>
                <c:pt idx="156">
                  <c:v>202041</c:v>
                </c:pt>
                <c:pt idx="157">
                  <c:v>202042</c:v>
                </c:pt>
                <c:pt idx="158">
                  <c:v>202043</c:v>
                </c:pt>
                <c:pt idx="159">
                  <c:v>202044</c:v>
                </c:pt>
                <c:pt idx="160">
                  <c:v>202045</c:v>
                </c:pt>
                <c:pt idx="161">
                  <c:v>202046</c:v>
                </c:pt>
                <c:pt idx="162">
                  <c:v>202047</c:v>
                </c:pt>
                <c:pt idx="163">
                  <c:v>202048</c:v>
                </c:pt>
                <c:pt idx="164">
                  <c:v>202049</c:v>
                </c:pt>
                <c:pt idx="165">
                  <c:v>202050</c:v>
                </c:pt>
                <c:pt idx="166">
                  <c:v>202051</c:v>
                </c:pt>
                <c:pt idx="167">
                  <c:v>202052</c:v>
                </c:pt>
                <c:pt idx="168">
                  <c:v>202053</c:v>
                </c:pt>
                <c:pt idx="169">
                  <c:v>202101</c:v>
                </c:pt>
                <c:pt idx="170">
                  <c:v>202102</c:v>
                </c:pt>
              </c:numCache>
            </c:numRef>
          </c:cat>
          <c:val>
            <c:numRef>
              <c:f>'Antal avsändare'!$C$2:$C$173</c:f>
              <c:numCache>
                <c:formatCode>General</c:formatCode>
                <c:ptCount val="171"/>
                <c:pt idx="0">
                  <c:v>15</c:v>
                </c:pt>
                <c:pt idx="1">
                  <c:v>15</c:v>
                </c:pt>
                <c:pt idx="2">
                  <c:v>17</c:v>
                </c:pt>
                <c:pt idx="3">
                  <c:v>17</c:v>
                </c:pt>
                <c:pt idx="4">
                  <c:v>17</c:v>
                </c:pt>
                <c:pt idx="5">
                  <c:v>17</c:v>
                </c:pt>
                <c:pt idx="6">
                  <c:v>17</c:v>
                </c:pt>
                <c:pt idx="7">
                  <c:v>17</c:v>
                </c:pt>
                <c:pt idx="8">
                  <c:v>17</c:v>
                </c:pt>
                <c:pt idx="9">
                  <c:v>17</c:v>
                </c:pt>
                <c:pt idx="10">
                  <c:v>19</c:v>
                </c:pt>
                <c:pt idx="11">
                  <c:v>19</c:v>
                </c:pt>
                <c:pt idx="12">
                  <c:v>19</c:v>
                </c:pt>
                <c:pt idx="13">
                  <c:v>19</c:v>
                </c:pt>
                <c:pt idx="14">
                  <c:v>19</c:v>
                </c:pt>
                <c:pt idx="15">
                  <c:v>19</c:v>
                </c:pt>
                <c:pt idx="16">
                  <c:v>19</c:v>
                </c:pt>
                <c:pt idx="17">
                  <c:v>19</c:v>
                </c:pt>
                <c:pt idx="18">
                  <c:v>19</c:v>
                </c:pt>
                <c:pt idx="19">
                  <c:v>20</c:v>
                </c:pt>
                <c:pt idx="20">
                  <c:v>20</c:v>
                </c:pt>
                <c:pt idx="21">
                  <c:v>20</c:v>
                </c:pt>
                <c:pt idx="22">
                  <c:v>20</c:v>
                </c:pt>
                <c:pt idx="23">
                  <c:v>20</c:v>
                </c:pt>
                <c:pt idx="24">
                  <c:v>20</c:v>
                </c:pt>
                <c:pt idx="25">
                  <c:v>20</c:v>
                </c:pt>
                <c:pt idx="26">
                  <c:v>22</c:v>
                </c:pt>
                <c:pt idx="27">
                  <c:v>22</c:v>
                </c:pt>
                <c:pt idx="28">
                  <c:v>22</c:v>
                </c:pt>
                <c:pt idx="29">
                  <c:v>22</c:v>
                </c:pt>
                <c:pt idx="30">
                  <c:v>22</c:v>
                </c:pt>
                <c:pt idx="31">
                  <c:v>23</c:v>
                </c:pt>
                <c:pt idx="32">
                  <c:v>23</c:v>
                </c:pt>
                <c:pt idx="33">
                  <c:v>23</c:v>
                </c:pt>
                <c:pt idx="34">
                  <c:v>23</c:v>
                </c:pt>
                <c:pt idx="35">
                  <c:v>23</c:v>
                </c:pt>
                <c:pt idx="36">
                  <c:v>23</c:v>
                </c:pt>
                <c:pt idx="37">
                  <c:v>24</c:v>
                </c:pt>
                <c:pt idx="38">
                  <c:v>24</c:v>
                </c:pt>
                <c:pt idx="39">
                  <c:v>24</c:v>
                </c:pt>
                <c:pt idx="40">
                  <c:v>24</c:v>
                </c:pt>
                <c:pt idx="41">
                  <c:v>24</c:v>
                </c:pt>
                <c:pt idx="42">
                  <c:v>24</c:v>
                </c:pt>
                <c:pt idx="43">
                  <c:v>24</c:v>
                </c:pt>
                <c:pt idx="44">
                  <c:v>24</c:v>
                </c:pt>
                <c:pt idx="45">
                  <c:v>24</c:v>
                </c:pt>
                <c:pt idx="46">
                  <c:v>24</c:v>
                </c:pt>
                <c:pt idx="47">
                  <c:v>24</c:v>
                </c:pt>
                <c:pt idx="48">
                  <c:v>24</c:v>
                </c:pt>
                <c:pt idx="49">
                  <c:v>24</c:v>
                </c:pt>
                <c:pt idx="50">
                  <c:v>24</c:v>
                </c:pt>
                <c:pt idx="51">
                  <c:v>24</c:v>
                </c:pt>
                <c:pt idx="52">
                  <c:v>24</c:v>
                </c:pt>
                <c:pt idx="53">
                  <c:v>25</c:v>
                </c:pt>
                <c:pt idx="54">
                  <c:v>25</c:v>
                </c:pt>
                <c:pt idx="55">
                  <c:v>25</c:v>
                </c:pt>
                <c:pt idx="56">
                  <c:v>25</c:v>
                </c:pt>
                <c:pt idx="57">
                  <c:v>25</c:v>
                </c:pt>
                <c:pt idx="58">
                  <c:v>25</c:v>
                </c:pt>
                <c:pt idx="59">
                  <c:v>46</c:v>
                </c:pt>
                <c:pt idx="60">
                  <c:v>46</c:v>
                </c:pt>
                <c:pt idx="61">
                  <c:v>46</c:v>
                </c:pt>
                <c:pt idx="62">
                  <c:v>47</c:v>
                </c:pt>
                <c:pt idx="63">
                  <c:v>47</c:v>
                </c:pt>
                <c:pt idx="64">
                  <c:v>47</c:v>
                </c:pt>
                <c:pt idx="65">
                  <c:v>47</c:v>
                </c:pt>
                <c:pt idx="66">
                  <c:v>47</c:v>
                </c:pt>
                <c:pt idx="67">
                  <c:v>47</c:v>
                </c:pt>
                <c:pt idx="68">
                  <c:v>47</c:v>
                </c:pt>
                <c:pt idx="69">
                  <c:v>47</c:v>
                </c:pt>
                <c:pt idx="70">
                  <c:v>47</c:v>
                </c:pt>
                <c:pt idx="71">
                  <c:v>47</c:v>
                </c:pt>
                <c:pt idx="72">
                  <c:v>47</c:v>
                </c:pt>
                <c:pt idx="73">
                  <c:v>47</c:v>
                </c:pt>
                <c:pt idx="74">
                  <c:v>47</c:v>
                </c:pt>
                <c:pt idx="75">
                  <c:v>47</c:v>
                </c:pt>
                <c:pt idx="76">
                  <c:v>47</c:v>
                </c:pt>
                <c:pt idx="77">
                  <c:v>48</c:v>
                </c:pt>
                <c:pt idx="78">
                  <c:v>51</c:v>
                </c:pt>
                <c:pt idx="79">
                  <c:v>51</c:v>
                </c:pt>
                <c:pt idx="80">
                  <c:v>51</c:v>
                </c:pt>
                <c:pt idx="81">
                  <c:v>51</c:v>
                </c:pt>
                <c:pt idx="82">
                  <c:v>51</c:v>
                </c:pt>
                <c:pt idx="83">
                  <c:v>51</c:v>
                </c:pt>
                <c:pt idx="84">
                  <c:v>51</c:v>
                </c:pt>
                <c:pt idx="85">
                  <c:v>51</c:v>
                </c:pt>
                <c:pt idx="86">
                  <c:v>51</c:v>
                </c:pt>
                <c:pt idx="87">
                  <c:v>51</c:v>
                </c:pt>
                <c:pt idx="88">
                  <c:v>51</c:v>
                </c:pt>
                <c:pt idx="89">
                  <c:v>51</c:v>
                </c:pt>
                <c:pt idx="90">
                  <c:v>51</c:v>
                </c:pt>
                <c:pt idx="91">
                  <c:v>51</c:v>
                </c:pt>
                <c:pt idx="92">
                  <c:v>51</c:v>
                </c:pt>
                <c:pt idx="93">
                  <c:v>51</c:v>
                </c:pt>
                <c:pt idx="94">
                  <c:v>51</c:v>
                </c:pt>
                <c:pt idx="95">
                  <c:v>51</c:v>
                </c:pt>
                <c:pt idx="96">
                  <c:v>51</c:v>
                </c:pt>
                <c:pt idx="97">
                  <c:v>51</c:v>
                </c:pt>
                <c:pt idx="98">
                  <c:v>51</c:v>
                </c:pt>
                <c:pt idx="99">
                  <c:v>51</c:v>
                </c:pt>
                <c:pt idx="100">
                  <c:v>51</c:v>
                </c:pt>
                <c:pt idx="101">
                  <c:v>51</c:v>
                </c:pt>
                <c:pt idx="102">
                  <c:v>51</c:v>
                </c:pt>
                <c:pt idx="103">
                  <c:v>51</c:v>
                </c:pt>
                <c:pt idx="104">
                  <c:v>51</c:v>
                </c:pt>
                <c:pt idx="105">
                  <c:v>51</c:v>
                </c:pt>
                <c:pt idx="106">
                  <c:v>52</c:v>
                </c:pt>
                <c:pt idx="107">
                  <c:v>52</c:v>
                </c:pt>
                <c:pt idx="108">
                  <c:v>52</c:v>
                </c:pt>
                <c:pt idx="109">
                  <c:v>52</c:v>
                </c:pt>
                <c:pt idx="110">
                  <c:v>52</c:v>
                </c:pt>
                <c:pt idx="111">
                  <c:v>52</c:v>
                </c:pt>
                <c:pt idx="112">
                  <c:v>52</c:v>
                </c:pt>
                <c:pt idx="113">
                  <c:v>52</c:v>
                </c:pt>
                <c:pt idx="114">
                  <c:v>52</c:v>
                </c:pt>
                <c:pt idx="115">
                  <c:v>52</c:v>
                </c:pt>
                <c:pt idx="116">
                  <c:v>52</c:v>
                </c:pt>
                <c:pt idx="117">
                  <c:v>52</c:v>
                </c:pt>
                <c:pt idx="118">
                  <c:v>52</c:v>
                </c:pt>
                <c:pt idx="119">
                  <c:v>52</c:v>
                </c:pt>
                <c:pt idx="120">
                  <c:v>52</c:v>
                </c:pt>
                <c:pt idx="121">
                  <c:v>52</c:v>
                </c:pt>
                <c:pt idx="122">
                  <c:v>52</c:v>
                </c:pt>
                <c:pt idx="123">
                  <c:v>52</c:v>
                </c:pt>
                <c:pt idx="124">
                  <c:v>52</c:v>
                </c:pt>
                <c:pt idx="125">
                  <c:v>52</c:v>
                </c:pt>
                <c:pt idx="126">
                  <c:v>53</c:v>
                </c:pt>
                <c:pt idx="127">
                  <c:v>53</c:v>
                </c:pt>
                <c:pt idx="128">
                  <c:v>53</c:v>
                </c:pt>
                <c:pt idx="129">
                  <c:v>53</c:v>
                </c:pt>
                <c:pt idx="130">
                  <c:v>53</c:v>
                </c:pt>
                <c:pt idx="131">
                  <c:v>53</c:v>
                </c:pt>
                <c:pt idx="132">
                  <c:v>54</c:v>
                </c:pt>
                <c:pt idx="133">
                  <c:v>54</c:v>
                </c:pt>
                <c:pt idx="134">
                  <c:v>54</c:v>
                </c:pt>
                <c:pt idx="135">
                  <c:v>54</c:v>
                </c:pt>
                <c:pt idx="136">
                  <c:v>54</c:v>
                </c:pt>
                <c:pt idx="137">
                  <c:v>55</c:v>
                </c:pt>
                <c:pt idx="138">
                  <c:v>55</c:v>
                </c:pt>
                <c:pt idx="139">
                  <c:v>55</c:v>
                </c:pt>
                <c:pt idx="140">
                  <c:v>55</c:v>
                </c:pt>
                <c:pt idx="141">
                  <c:v>55</c:v>
                </c:pt>
                <c:pt idx="142">
                  <c:v>55</c:v>
                </c:pt>
                <c:pt idx="143">
                  <c:v>55</c:v>
                </c:pt>
                <c:pt idx="144">
                  <c:v>55</c:v>
                </c:pt>
                <c:pt idx="145">
                  <c:v>55</c:v>
                </c:pt>
                <c:pt idx="146">
                  <c:v>55</c:v>
                </c:pt>
                <c:pt idx="147">
                  <c:v>55</c:v>
                </c:pt>
                <c:pt idx="148">
                  <c:v>55</c:v>
                </c:pt>
                <c:pt idx="149">
                  <c:v>55</c:v>
                </c:pt>
                <c:pt idx="150">
                  <c:v>55</c:v>
                </c:pt>
                <c:pt idx="151">
                  <c:v>55</c:v>
                </c:pt>
                <c:pt idx="152">
                  <c:v>55</c:v>
                </c:pt>
                <c:pt idx="153">
                  <c:v>55</c:v>
                </c:pt>
                <c:pt idx="154">
                  <c:v>55</c:v>
                </c:pt>
                <c:pt idx="155">
                  <c:v>55</c:v>
                </c:pt>
                <c:pt idx="156">
                  <c:v>55</c:v>
                </c:pt>
                <c:pt idx="157">
                  <c:v>55</c:v>
                </c:pt>
                <c:pt idx="158">
                  <c:v>55</c:v>
                </c:pt>
                <c:pt idx="159">
                  <c:v>55</c:v>
                </c:pt>
                <c:pt idx="160">
                  <c:v>55</c:v>
                </c:pt>
                <c:pt idx="161">
                  <c:v>55</c:v>
                </c:pt>
                <c:pt idx="162">
                  <c:v>55</c:v>
                </c:pt>
                <c:pt idx="163">
                  <c:v>56</c:v>
                </c:pt>
                <c:pt idx="164">
                  <c:v>56</c:v>
                </c:pt>
                <c:pt idx="165">
                  <c:v>56</c:v>
                </c:pt>
                <c:pt idx="166">
                  <c:v>56</c:v>
                </c:pt>
                <c:pt idx="167">
                  <c:v>56</c:v>
                </c:pt>
                <c:pt idx="168">
                  <c:v>56</c:v>
                </c:pt>
                <c:pt idx="169">
                  <c:v>56</c:v>
                </c:pt>
                <c:pt idx="170">
                  <c:v>56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5E09-4191-943D-60F6BBB8593C}"/>
            </c:ext>
          </c:extLst>
        </c:ser>
        <c:ser>
          <c:idx val="2"/>
          <c:order val="2"/>
          <c:tx>
            <c:strRef>
              <c:f>'Antal avsändare'!$D$1</c:f>
              <c:strCache>
                <c:ptCount val="1"/>
                <c:pt idx="0">
                  <c:v>Kommunförbund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'Antal avsändare'!$A$2:$A$173</c:f>
              <c:numCache>
                <c:formatCode>General</c:formatCode>
                <c:ptCount val="171"/>
                <c:pt idx="0">
                  <c:v>201740</c:v>
                </c:pt>
                <c:pt idx="1">
                  <c:v>201741</c:v>
                </c:pt>
                <c:pt idx="2">
                  <c:v>201742</c:v>
                </c:pt>
                <c:pt idx="3">
                  <c:v>201743</c:v>
                </c:pt>
                <c:pt idx="4">
                  <c:v>201744</c:v>
                </c:pt>
                <c:pt idx="5">
                  <c:v>201745</c:v>
                </c:pt>
                <c:pt idx="6">
                  <c:v>201746</c:v>
                </c:pt>
                <c:pt idx="7">
                  <c:v>201747</c:v>
                </c:pt>
                <c:pt idx="8">
                  <c:v>201748</c:v>
                </c:pt>
                <c:pt idx="9">
                  <c:v>201749</c:v>
                </c:pt>
                <c:pt idx="10">
                  <c:v>201750</c:v>
                </c:pt>
                <c:pt idx="11">
                  <c:v>201751</c:v>
                </c:pt>
                <c:pt idx="12">
                  <c:v>201752</c:v>
                </c:pt>
                <c:pt idx="13">
                  <c:v>201801</c:v>
                </c:pt>
                <c:pt idx="14">
                  <c:v>201802</c:v>
                </c:pt>
                <c:pt idx="15">
                  <c:v>201803</c:v>
                </c:pt>
                <c:pt idx="16">
                  <c:v>201804</c:v>
                </c:pt>
                <c:pt idx="17">
                  <c:v>201805</c:v>
                </c:pt>
                <c:pt idx="18">
                  <c:v>201806</c:v>
                </c:pt>
                <c:pt idx="19">
                  <c:v>201808</c:v>
                </c:pt>
                <c:pt idx="20">
                  <c:v>201809</c:v>
                </c:pt>
                <c:pt idx="21">
                  <c:v>201810</c:v>
                </c:pt>
                <c:pt idx="22">
                  <c:v>201811</c:v>
                </c:pt>
                <c:pt idx="23">
                  <c:v>201812</c:v>
                </c:pt>
                <c:pt idx="24">
                  <c:v>201813</c:v>
                </c:pt>
                <c:pt idx="25">
                  <c:v>201814</c:v>
                </c:pt>
                <c:pt idx="26">
                  <c:v>201815</c:v>
                </c:pt>
                <c:pt idx="27">
                  <c:v>201816</c:v>
                </c:pt>
                <c:pt idx="28">
                  <c:v>201817</c:v>
                </c:pt>
                <c:pt idx="29">
                  <c:v>201818</c:v>
                </c:pt>
                <c:pt idx="30">
                  <c:v>201819</c:v>
                </c:pt>
                <c:pt idx="31">
                  <c:v>201820</c:v>
                </c:pt>
                <c:pt idx="32">
                  <c:v>201821</c:v>
                </c:pt>
                <c:pt idx="33">
                  <c:v>201822</c:v>
                </c:pt>
                <c:pt idx="34">
                  <c:v>201823</c:v>
                </c:pt>
                <c:pt idx="35">
                  <c:v>201824</c:v>
                </c:pt>
                <c:pt idx="36">
                  <c:v>201825</c:v>
                </c:pt>
                <c:pt idx="37">
                  <c:v>201826</c:v>
                </c:pt>
                <c:pt idx="38">
                  <c:v>201827</c:v>
                </c:pt>
                <c:pt idx="39">
                  <c:v>201828</c:v>
                </c:pt>
                <c:pt idx="40">
                  <c:v>201829</c:v>
                </c:pt>
                <c:pt idx="41">
                  <c:v>201830</c:v>
                </c:pt>
                <c:pt idx="42">
                  <c:v>201831</c:v>
                </c:pt>
                <c:pt idx="43">
                  <c:v>201832</c:v>
                </c:pt>
                <c:pt idx="44">
                  <c:v>201833</c:v>
                </c:pt>
                <c:pt idx="45">
                  <c:v>201834</c:v>
                </c:pt>
                <c:pt idx="46">
                  <c:v>201835</c:v>
                </c:pt>
                <c:pt idx="47">
                  <c:v>201836</c:v>
                </c:pt>
                <c:pt idx="48">
                  <c:v>201837</c:v>
                </c:pt>
                <c:pt idx="49">
                  <c:v>201838</c:v>
                </c:pt>
                <c:pt idx="50">
                  <c:v>201839</c:v>
                </c:pt>
                <c:pt idx="51">
                  <c:v>201840</c:v>
                </c:pt>
                <c:pt idx="52">
                  <c:v>201841</c:v>
                </c:pt>
                <c:pt idx="53">
                  <c:v>201842</c:v>
                </c:pt>
                <c:pt idx="54">
                  <c:v>201843</c:v>
                </c:pt>
                <c:pt idx="55">
                  <c:v>201844</c:v>
                </c:pt>
                <c:pt idx="56">
                  <c:v>201845</c:v>
                </c:pt>
                <c:pt idx="57">
                  <c:v>201846</c:v>
                </c:pt>
                <c:pt idx="58">
                  <c:v>201847</c:v>
                </c:pt>
                <c:pt idx="59">
                  <c:v>201848</c:v>
                </c:pt>
                <c:pt idx="60">
                  <c:v>201849</c:v>
                </c:pt>
                <c:pt idx="61">
                  <c:v>201850</c:v>
                </c:pt>
                <c:pt idx="62">
                  <c:v>201851</c:v>
                </c:pt>
                <c:pt idx="63">
                  <c:v>201852</c:v>
                </c:pt>
                <c:pt idx="64">
                  <c:v>201901</c:v>
                </c:pt>
                <c:pt idx="65">
                  <c:v>201902</c:v>
                </c:pt>
                <c:pt idx="66">
                  <c:v>201903</c:v>
                </c:pt>
                <c:pt idx="67">
                  <c:v>201904</c:v>
                </c:pt>
                <c:pt idx="68">
                  <c:v>201905</c:v>
                </c:pt>
                <c:pt idx="69">
                  <c:v>201906</c:v>
                </c:pt>
                <c:pt idx="70">
                  <c:v>201907</c:v>
                </c:pt>
                <c:pt idx="71">
                  <c:v>201908</c:v>
                </c:pt>
                <c:pt idx="72">
                  <c:v>201909</c:v>
                </c:pt>
                <c:pt idx="73">
                  <c:v>201910</c:v>
                </c:pt>
                <c:pt idx="74">
                  <c:v>201911</c:v>
                </c:pt>
                <c:pt idx="75">
                  <c:v>201912</c:v>
                </c:pt>
                <c:pt idx="76">
                  <c:v>201913</c:v>
                </c:pt>
                <c:pt idx="77">
                  <c:v>201914</c:v>
                </c:pt>
                <c:pt idx="78">
                  <c:v>201915</c:v>
                </c:pt>
                <c:pt idx="79">
                  <c:v>201916</c:v>
                </c:pt>
                <c:pt idx="80">
                  <c:v>201917</c:v>
                </c:pt>
                <c:pt idx="81">
                  <c:v>201918</c:v>
                </c:pt>
                <c:pt idx="82">
                  <c:v>201919</c:v>
                </c:pt>
                <c:pt idx="83">
                  <c:v>201920</c:v>
                </c:pt>
                <c:pt idx="84">
                  <c:v>201921</c:v>
                </c:pt>
                <c:pt idx="85">
                  <c:v>201922</c:v>
                </c:pt>
                <c:pt idx="86">
                  <c:v>201923</c:v>
                </c:pt>
                <c:pt idx="87">
                  <c:v>201924</c:v>
                </c:pt>
                <c:pt idx="88">
                  <c:v>201925</c:v>
                </c:pt>
                <c:pt idx="89">
                  <c:v>201926</c:v>
                </c:pt>
                <c:pt idx="90">
                  <c:v>201927</c:v>
                </c:pt>
                <c:pt idx="91">
                  <c:v>201928</c:v>
                </c:pt>
                <c:pt idx="92">
                  <c:v>201929</c:v>
                </c:pt>
                <c:pt idx="93">
                  <c:v>201930</c:v>
                </c:pt>
                <c:pt idx="94">
                  <c:v>201931</c:v>
                </c:pt>
                <c:pt idx="95">
                  <c:v>201932</c:v>
                </c:pt>
                <c:pt idx="96">
                  <c:v>201933</c:v>
                </c:pt>
                <c:pt idx="97">
                  <c:v>201934</c:v>
                </c:pt>
                <c:pt idx="98">
                  <c:v>201935</c:v>
                </c:pt>
                <c:pt idx="99">
                  <c:v>201936</c:v>
                </c:pt>
                <c:pt idx="100">
                  <c:v>201937</c:v>
                </c:pt>
                <c:pt idx="101">
                  <c:v>201938</c:v>
                </c:pt>
                <c:pt idx="102">
                  <c:v>201939</c:v>
                </c:pt>
                <c:pt idx="103">
                  <c:v>201940</c:v>
                </c:pt>
                <c:pt idx="104">
                  <c:v>201941</c:v>
                </c:pt>
                <c:pt idx="105">
                  <c:v>201942</c:v>
                </c:pt>
                <c:pt idx="106">
                  <c:v>201943</c:v>
                </c:pt>
                <c:pt idx="107">
                  <c:v>201944</c:v>
                </c:pt>
                <c:pt idx="108">
                  <c:v>201945</c:v>
                </c:pt>
                <c:pt idx="109">
                  <c:v>201946</c:v>
                </c:pt>
                <c:pt idx="110">
                  <c:v>201947</c:v>
                </c:pt>
                <c:pt idx="111">
                  <c:v>201948</c:v>
                </c:pt>
                <c:pt idx="112">
                  <c:v>201949</c:v>
                </c:pt>
                <c:pt idx="113">
                  <c:v>201950</c:v>
                </c:pt>
                <c:pt idx="114">
                  <c:v>201951</c:v>
                </c:pt>
                <c:pt idx="115">
                  <c:v>201952</c:v>
                </c:pt>
                <c:pt idx="116">
                  <c:v>202001</c:v>
                </c:pt>
                <c:pt idx="117">
                  <c:v>202002</c:v>
                </c:pt>
                <c:pt idx="118">
                  <c:v>202003</c:v>
                </c:pt>
                <c:pt idx="119">
                  <c:v>202004</c:v>
                </c:pt>
                <c:pt idx="120">
                  <c:v>202005</c:v>
                </c:pt>
                <c:pt idx="121">
                  <c:v>202006</c:v>
                </c:pt>
                <c:pt idx="122">
                  <c:v>202007</c:v>
                </c:pt>
                <c:pt idx="123">
                  <c:v>202008</c:v>
                </c:pt>
                <c:pt idx="124">
                  <c:v>202009</c:v>
                </c:pt>
                <c:pt idx="125">
                  <c:v>202010</c:v>
                </c:pt>
                <c:pt idx="126">
                  <c:v>202011</c:v>
                </c:pt>
                <c:pt idx="127">
                  <c:v>202012</c:v>
                </c:pt>
                <c:pt idx="128">
                  <c:v>202013</c:v>
                </c:pt>
                <c:pt idx="129">
                  <c:v>202014</c:v>
                </c:pt>
                <c:pt idx="130">
                  <c:v>202015</c:v>
                </c:pt>
                <c:pt idx="131">
                  <c:v>202016</c:v>
                </c:pt>
                <c:pt idx="132">
                  <c:v>202017</c:v>
                </c:pt>
                <c:pt idx="133">
                  <c:v>202018</c:v>
                </c:pt>
                <c:pt idx="134">
                  <c:v>202019</c:v>
                </c:pt>
                <c:pt idx="135">
                  <c:v>202020</c:v>
                </c:pt>
                <c:pt idx="136">
                  <c:v>202021</c:v>
                </c:pt>
                <c:pt idx="137">
                  <c:v>202022</c:v>
                </c:pt>
                <c:pt idx="138">
                  <c:v>202023</c:v>
                </c:pt>
                <c:pt idx="139">
                  <c:v>202024</c:v>
                </c:pt>
                <c:pt idx="140">
                  <c:v>202025</c:v>
                </c:pt>
                <c:pt idx="141">
                  <c:v>202026</c:v>
                </c:pt>
                <c:pt idx="142">
                  <c:v>202027</c:v>
                </c:pt>
                <c:pt idx="143">
                  <c:v>202028</c:v>
                </c:pt>
                <c:pt idx="144">
                  <c:v>202029</c:v>
                </c:pt>
                <c:pt idx="145">
                  <c:v>202030</c:v>
                </c:pt>
                <c:pt idx="146">
                  <c:v>202031</c:v>
                </c:pt>
                <c:pt idx="147">
                  <c:v>202032</c:v>
                </c:pt>
                <c:pt idx="148">
                  <c:v>202033</c:v>
                </c:pt>
                <c:pt idx="149">
                  <c:v>202034</c:v>
                </c:pt>
                <c:pt idx="150">
                  <c:v>202035</c:v>
                </c:pt>
                <c:pt idx="151">
                  <c:v>202036</c:v>
                </c:pt>
                <c:pt idx="152">
                  <c:v>202037</c:v>
                </c:pt>
                <c:pt idx="153">
                  <c:v>202038</c:v>
                </c:pt>
                <c:pt idx="154">
                  <c:v>202039</c:v>
                </c:pt>
                <c:pt idx="155">
                  <c:v>202040</c:v>
                </c:pt>
                <c:pt idx="156">
                  <c:v>202041</c:v>
                </c:pt>
                <c:pt idx="157">
                  <c:v>202042</c:v>
                </c:pt>
                <c:pt idx="158">
                  <c:v>202043</c:v>
                </c:pt>
                <c:pt idx="159">
                  <c:v>202044</c:v>
                </c:pt>
                <c:pt idx="160">
                  <c:v>202045</c:v>
                </c:pt>
                <c:pt idx="161">
                  <c:v>202046</c:v>
                </c:pt>
                <c:pt idx="162">
                  <c:v>202047</c:v>
                </c:pt>
                <c:pt idx="163">
                  <c:v>202048</c:v>
                </c:pt>
                <c:pt idx="164">
                  <c:v>202049</c:v>
                </c:pt>
                <c:pt idx="165">
                  <c:v>202050</c:v>
                </c:pt>
                <c:pt idx="166">
                  <c:v>202051</c:v>
                </c:pt>
                <c:pt idx="167">
                  <c:v>202052</c:v>
                </c:pt>
                <c:pt idx="168">
                  <c:v>202053</c:v>
                </c:pt>
                <c:pt idx="169">
                  <c:v>202101</c:v>
                </c:pt>
                <c:pt idx="170">
                  <c:v>202102</c:v>
                </c:pt>
              </c:numCache>
            </c:numRef>
          </c:cat>
          <c:val>
            <c:numRef>
              <c:f>'Antal avsändare'!$D$2:$D$173</c:f>
              <c:numCache>
                <c:formatCode>General</c:formatCode>
                <c:ptCount val="17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1</c:v>
                </c:pt>
                <c:pt idx="14">
                  <c:v>1</c:v>
                </c:pt>
                <c:pt idx="15">
                  <c:v>1</c:v>
                </c:pt>
                <c:pt idx="16">
                  <c:v>1</c:v>
                </c:pt>
                <c:pt idx="17">
                  <c:v>1</c:v>
                </c:pt>
                <c:pt idx="18">
                  <c:v>1</c:v>
                </c:pt>
                <c:pt idx="19">
                  <c:v>1</c:v>
                </c:pt>
                <c:pt idx="20">
                  <c:v>1</c:v>
                </c:pt>
                <c:pt idx="21">
                  <c:v>1</c:v>
                </c:pt>
                <c:pt idx="22">
                  <c:v>1</c:v>
                </c:pt>
                <c:pt idx="23">
                  <c:v>1</c:v>
                </c:pt>
                <c:pt idx="24">
                  <c:v>1</c:v>
                </c:pt>
                <c:pt idx="25">
                  <c:v>1</c:v>
                </c:pt>
                <c:pt idx="26">
                  <c:v>1</c:v>
                </c:pt>
                <c:pt idx="27">
                  <c:v>2</c:v>
                </c:pt>
                <c:pt idx="28">
                  <c:v>2</c:v>
                </c:pt>
                <c:pt idx="29">
                  <c:v>2</c:v>
                </c:pt>
                <c:pt idx="30">
                  <c:v>2</c:v>
                </c:pt>
                <c:pt idx="31">
                  <c:v>2</c:v>
                </c:pt>
                <c:pt idx="32">
                  <c:v>2</c:v>
                </c:pt>
                <c:pt idx="33">
                  <c:v>2</c:v>
                </c:pt>
                <c:pt idx="34">
                  <c:v>3</c:v>
                </c:pt>
                <c:pt idx="35">
                  <c:v>3</c:v>
                </c:pt>
                <c:pt idx="36">
                  <c:v>3</c:v>
                </c:pt>
                <c:pt idx="37">
                  <c:v>3</c:v>
                </c:pt>
                <c:pt idx="38">
                  <c:v>3</c:v>
                </c:pt>
                <c:pt idx="39">
                  <c:v>3</c:v>
                </c:pt>
                <c:pt idx="40">
                  <c:v>3</c:v>
                </c:pt>
                <c:pt idx="41">
                  <c:v>3</c:v>
                </c:pt>
                <c:pt idx="42">
                  <c:v>3</c:v>
                </c:pt>
                <c:pt idx="43">
                  <c:v>3</c:v>
                </c:pt>
                <c:pt idx="44">
                  <c:v>3</c:v>
                </c:pt>
                <c:pt idx="45">
                  <c:v>3</c:v>
                </c:pt>
                <c:pt idx="46">
                  <c:v>3</c:v>
                </c:pt>
                <c:pt idx="47">
                  <c:v>3</c:v>
                </c:pt>
                <c:pt idx="48">
                  <c:v>3</c:v>
                </c:pt>
                <c:pt idx="49">
                  <c:v>3</c:v>
                </c:pt>
                <c:pt idx="50">
                  <c:v>3</c:v>
                </c:pt>
                <c:pt idx="51">
                  <c:v>4</c:v>
                </c:pt>
                <c:pt idx="52">
                  <c:v>4</c:v>
                </c:pt>
                <c:pt idx="53">
                  <c:v>4</c:v>
                </c:pt>
                <c:pt idx="54">
                  <c:v>4</c:v>
                </c:pt>
                <c:pt idx="55">
                  <c:v>4</c:v>
                </c:pt>
                <c:pt idx="56">
                  <c:v>4</c:v>
                </c:pt>
                <c:pt idx="57">
                  <c:v>4</c:v>
                </c:pt>
                <c:pt idx="58">
                  <c:v>4</c:v>
                </c:pt>
                <c:pt idx="59">
                  <c:v>4</c:v>
                </c:pt>
                <c:pt idx="60">
                  <c:v>4</c:v>
                </c:pt>
                <c:pt idx="61">
                  <c:v>4</c:v>
                </c:pt>
                <c:pt idx="62">
                  <c:v>4</c:v>
                </c:pt>
                <c:pt idx="63">
                  <c:v>4</c:v>
                </c:pt>
                <c:pt idx="64">
                  <c:v>4</c:v>
                </c:pt>
                <c:pt idx="65">
                  <c:v>4</c:v>
                </c:pt>
                <c:pt idx="66">
                  <c:v>4</c:v>
                </c:pt>
                <c:pt idx="67">
                  <c:v>4</c:v>
                </c:pt>
                <c:pt idx="68">
                  <c:v>4</c:v>
                </c:pt>
                <c:pt idx="69">
                  <c:v>4</c:v>
                </c:pt>
                <c:pt idx="70">
                  <c:v>4</c:v>
                </c:pt>
                <c:pt idx="71">
                  <c:v>5</c:v>
                </c:pt>
                <c:pt idx="72">
                  <c:v>5</c:v>
                </c:pt>
                <c:pt idx="73">
                  <c:v>5</c:v>
                </c:pt>
                <c:pt idx="74">
                  <c:v>5</c:v>
                </c:pt>
                <c:pt idx="75">
                  <c:v>6</c:v>
                </c:pt>
                <c:pt idx="76">
                  <c:v>6</c:v>
                </c:pt>
                <c:pt idx="77">
                  <c:v>6</c:v>
                </c:pt>
                <c:pt idx="78">
                  <c:v>6</c:v>
                </c:pt>
                <c:pt idx="79">
                  <c:v>6</c:v>
                </c:pt>
                <c:pt idx="80">
                  <c:v>6</c:v>
                </c:pt>
                <c:pt idx="81">
                  <c:v>7</c:v>
                </c:pt>
                <c:pt idx="82">
                  <c:v>7</c:v>
                </c:pt>
                <c:pt idx="83">
                  <c:v>7</c:v>
                </c:pt>
                <c:pt idx="84">
                  <c:v>7</c:v>
                </c:pt>
                <c:pt idx="85">
                  <c:v>7</c:v>
                </c:pt>
                <c:pt idx="86">
                  <c:v>7</c:v>
                </c:pt>
                <c:pt idx="87">
                  <c:v>7</c:v>
                </c:pt>
                <c:pt idx="88">
                  <c:v>7</c:v>
                </c:pt>
                <c:pt idx="89">
                  <c:v>7</c:v>
                </c:pt>
                <c:pt idx="90">
                  <c:v>7</c:v>
                </c:pt>
                <c:pt idx="91">
                  <c:v>7</c:v>
                </c:pt>
                <c:pt idx="92">
                  <c:v>7</c:v>
                </c:pt>
                <c:pt idx="93">
                  <c:v>7</c:v>
                </c:pt>
                <c:pt idx="94">
                  <c:v>7</c:v>
                </c:pt>
                <c:pt idx="95">
                  <c:v>7</c:v>
                </c:pt>
                <c:pt idx="96">
                  <c:v>7</c:v>
                </c:pt>
                <c:pt idx="97">
                  <c:v>7</c:v>
                </c:pt>
                <c:pt idx="98">
                  <c:v>7</c:v>
                </c:pt>
                <c:pt idx="99">
                  <c:v>7</c:v>
                </c:pt>
                <c:pt idx="100">
                  <c:v>7</c:v>
                </c:pt>
                <c:pt idx="101">
                  <c:v>7</c:v>
                </c:pt>
                <c:pt idx="102">
                  <c:v>7</c:v>
                </c:pt>
                <c:pt idx="103">
                  <c:v>7</c:v>
                </c:pt>
                <c:pt idx="104">
                  <c:v>7</c:v>
                </c:pt>
                <c:pt idx="105">
                  <c:v>7</c:v>
                </c:pt>
                <c:pt idx="106">
                  <c:v>7</c:v>
                </c:pt>
                <c:pt idx="107">
                  <c:v>7</c:v>
                </c:pt>
                <c:pt idx="108">
                  <c:v>7</c:v>
                </c:pt>
                <c:pt idx="109">
                  <c:v>7</c:v>
                </c:pt>
                <c:pt idx="110">
                  <c:v>7</c:v>
                </c:pt>
                <c:pt idx="111">
                  <c:v>7</c:v>
                </c:pt>
                <c:pt idx="112">
                  <c:v>7</c:v>
                </c:pt>
                <c:pt idx="113">
                  <c:v>7</c:v>
                </c:pt>
                <c:pt idx="114">
                  <c:v>7</c:v>
                </c:pt>
                <c:pt idx="115">
                  <c:v>7</c:v>
                </c:pt>
                <c:pt idx="116">
                  <c:v>7</c:v>
                </c:pt>
                <c:pt idx="117">
                  <c:v>7</c:v>
                </c:pt>
                <c:pt idx="118">
                  <c:v>7</c:v>
                </c:pt>
                <c:pt idx="119">
                  <c:v>7</c:v>
                </c:pt>
                <c:pt idx="120">
                  <c:v>7</c:v>
                </c:pt>
                <c:pt idx="121">
                  <c:v>7</c:v>
                </c:pt>
                <c:pt idx="122">
                  <c:v>7</c:v>
                </c:pt>
                <c:pt idx="123">
                  <c:v>7</c:v>
                </c:pt>
                <c:pt idx="124">
                  <c:v>7</c:v>
                </c:pt>
                <c:pt idx="125">
                  <c:v>7</c:v>
                </c:pt>
                <c:pt idx="126">
                  <c:v>7</c:v>
                </c:pt>
                <c:pt idx="127">
                  <c:v>7</c:v>
                </c:pt>
                <c:pt idx="128">
                  <c:v>7</c:v>
                </c:pt>
                <c:pt idx="129">
                  <c:v>7</c:v>
                </c:pt>
                <c:pt idx="130">
                  <c:v>7</c:v>
                </c:pt>
                <c:pt idx="131">
                  <c:v>7</c:v>
                </c:pt>
                <c:pt idx="132">
                  <c:v>7</c:v>
                </c:pt>
                <c:pt idx="133">
                  <c:v>7</c:v>
                </c:pt>
                <c:pt idx="134">
                  <c:v>7</c:v>
                </c:pt>
                <c:pt idx="135">
                  <c:v>7</c:v>
                </c:pt>
                <c:pt idx="136">
                  <c:v>7</c:v>
                </c:pt>
                <c:pt idx="137">
                  <c:v>7</c:v>
                </c:pt>
                <c:pt idx="138">
                  <c:v>7</c:v>
                </c:pt>
                <c:pt idx="139">
                  <c:v>7</c:v>
                </c:pt>
                <c:pt idx="140">
                  <c:v>7</c:v>
                </c:pt>
                <c:pt idx="141">
                  <c:v>8</c:v>
                </c:pt>
                <c:pt idx="142">
                  <c:v>8</c:v>
                </c:pt>
                <c:pt idx="143">
                  <c:v>8</c:v>
                </c:pt>
                <c:pt idx="144">
                  <c:v>8</c:v>
                </c:pt>
                <c:pt idx="145">
                  <c:v>8</c:v>
                </c:pt>
                <c:pt idx="146">
                  <c:v>8</c:v>
                </c:pt>
                <c:pt idx="147">
                  <c:v>8</c:v>
                </c:pt>
                <c:pt idx="148">
                  <c:v>8</c:v>
                </c:pt>
                <c:pt idx="149">
                  <c:v>8</c:v>
                </c:pt>
                <c:pt idx="150">
                  <c:v>8</c:v>
                </c:pt>
                <c:pt idx="151">
                  <c:v>8</c:v>
                </c:pt>
                <c:pt idx="152">
                  <c:v>8</c:v>
                </c:pt>
                <c:pt idx="153">
                  <c:v>8</c:v>
                </c:pt>
                <c:pt idx="154">
                  <c:v>8</c:v>
                </c:pt>
                <c:pt idx="155">
                  <c:v>8</c:v>
                </c:pt>
                <c:pt idx="156">
                  <c:v>8</c:v>
                </c:pt>
                <c:pt idx="157">
                  <c:v>8</c:v>
                </c:pt>
                <c:pt idx="158">
                  <c:v>8</c:v>
                </c:pt>
                <c:pt idx="159">
                  <c:v>8</c:v>
                </c:pt>
                <c:pt idx="160">
                  <c:v>8</c:v>
                </c:pt>
                <c:pt idx="161">
                  <c:v>8</c:v>
                </c:pt>
                <c:pt idx="162">
                  <c:v>8</c:v>
                </c:pt>
                <c:pt idx="163">
                  <c:v>8</c:v>
                </c:pt>
                <c:pt idx="164">
                  <c:v>8</c:v>
                </c:pt>
                <c:pt idx="165">
                  <c:v>8</c:v>
                </c:pt>
                <c:pt idx="166">
                  <c:v>8</c:v>
                </c:pt>
                <c:pt idx="167">
                  <c:v>8</c:v>
                </c:pt>
                <c:pt idx="168">
                  <c:v>8</c:v>
                </c:pt>
                <c:pt idx="169">
                  <c:v>8</c:v>
                </c:pt>
                <c:pt idx="170">
                  <c:v>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5E09-4191-943D-60F6BBB8593C}"/>
            </c:ext>
          </c:extLst>
        </c:ser>
        <c:ser>
          <c:idx val="3"/>
          <c:order val="3"/>
          <c:tx>
            <c:strRef>
              <c:f>'Antal avsändare'!$E$1</c:f>
              <c:strCache>
                <c:ptCount val="1"/>
                <c:pt idx="0">
                  <c:v>Regioner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numRef>
              <c:f>'Antal avsändare'!$A$2:$A$173</c:f>
              <c:numCache>
                <c:formatCode>General</c:formatCode>
                <c:ptCount val="171"/>
                <c:pt idx="0">
                  <c:v>201740</c:v>
                </c:pt>
                <c:pt idx="1">
                  <c:v>201741</c:v>
                </c:pt>
                <c:pt idx="2">
                  <c:v>201742</c:v>
                </c:pt>
                <c:pt idx="3">
                  <c:v>201743</c:v>
                </c:pt>
                <c:pt idx="4">
                  <c:v>201744</c:v>
                </c:pt>
                <c:pt idx="5">
                  <c:v>201745</c:v>
                </c:pt>
                <c:pt idx="6">
                  <c:v>201746</c:v>
                </c:pt>
                <c:pt idx="7">
                  <c:v>201747</c:v>
                </c:pt>
                <c:pt idx="8">
                  <c:v>201748</c:v>
                </c:pt>
                <c:pt idx="9">
                  <c:v>201749</c:v>
                </c:pt>
                <c:pt idx="10">
                  <c:v>201750</c:v>
                </c:pt>
                <c:pt idx="11">
                  <c:v>201751</c:v>
                </c:pt>
                <c:pt idx="12">
                  <c:v>201752</c:v>
                </c:pt>
                <c:pt idx="13">
                  <c:v>201801</c:v>
                </c:pt>
                <c:pt idx="14">
                  <c:v>201802</c:v>
                </c:pt>
                <c:pt idx="15">
                  <c:v>201803</c:v>
                </c:pt>
                <c:pt idx="16">
                  <c:v>201804</c:v>
                </c:pt>
                <c:pt idx="17">
                  <c:v>201805</c:v>
                </c:pt>
                <c:pt idx="18">
                  <c:v>201806</c:v>
                </c:pt>
                <c:pt idx="19">
                  <c:v>201808</c:v>
                </c:pt>
                <c:pt idx="20">
                  <c:v>201809</c:v>
                </c:pt>
                <c:pt idx="21">
                  <c:v>201810</c:v>
                </c:pt>
                <c:pt idx="22">
                  <c:v>201811</c:v>
                </c:pt>
                <c:pt idx="23">
                  <c:v>201812</c:v>
                </c:pt>
                <c:pt idx="24">
                  <c:v>201813</c:v>
                </c:pt>
                <c:pt idx="25">
                  <c:v>201814</c:v>
                </c:pt>
                <c:pt idx="26">
                  <c:v>201815</c:v>
                </c:pt>
                <c:pt idx="27">
                  <c:v>201816</c:v>
                </c:pt>
                <c:pt idx="28">
                  <c:v>201817</c:v>
                </c:pt>
                <c:pt idx="29">
                  <c:v>201818</c:v>
                </c:pt>
                <c:pt idx="30">
                  <c:v>201819</c:v>
                </c:pt>
                <c:pt idx="31">
                  <c:v>201820</c:v>
                </c:pt>
                <c:pt idx="32">
                  <c:v>201821</c:v>
                </c:pt>
                <c:pt idx="33">
                  <c:v>201822</c:v>
                </c:pt>
                <c:pt idx="34">
                  <c:v>201823</c:v>
                </c:pt>
                <c:pt idx="35">
                  <c:v>201824</c:v>
                </c:pt>
                <c:pt idx="36">
                  <c:v>201825</c:v>
                </c:pt>
                <c:pt idx="37">
                  <c:v>201826</c:v>
                </c:pt>
                <c:pt idx="38">
                  <c:v>201827</c:v>
                </c:pt>
                <c:pt idx="39">
                  <c:v>201828</c:v>
                </c:pt>
                <c:pt idx="40">
                  <c:v>201829</c:v>
                </c:pt>
                <c:pt idx="41">
                  <c:v>201830</c:v>
                </c:pt>
                <c:pt idx="42">
                  <c:v>201831</c:v>
                </c:pt>
                <c:pt idx="43">
                  <c:v>201832</c:v>
                </c:pt>
                <c:pt idx="44">
                  <c:v>201833</c:v>
                </c:pt>
                <c:pt idx="45">
                  <c:v>201834</c:v>
                </c:pt>
                <c:pt idx="46">
                  <c:v>201835</c:v>
                </c:pt>
                <c:pt idx="47">
                  <c:v>201836</c:v>
                </c:pt>
                <c:pt idx="48">
                  <c:v>201837</c:v>
                </c:pt>
                <c:pt idx="49">
                  <c:v>201838</c:v>
                </c:pt>
                <c:pt idx="50">
                  <c:v>201839</c:v>
                </c:pt>
                <c:pt idx="51">
                  <c:v>201840</c:v>
                </c:pt>
                <c:pt idx="52">
                  <c:v>201841</c:v>
                </c:pt>
                <c:pt idx="53">
                  <c:v>201842</c:v>
                </c:pt>
                <c:pt idx="54">
                  <c:v>201843</c:v>
                </c:pt>
                <c:pt idx="55">
                  <c:v>201844</c:v>
                </c:pt>
                <c:pt idx="56">
                  <c:v>201845</c:v>
                </c:pt>
                <c:pt idx="57">
                  <c:v>201846</c:v>
                </c:pt>
                <c:pt idx="58">
                  <c:v>201847</c:v>
                </c:pt>
                <c:pt idx="59">
                  <c:v>201848</c:v>
                </c:pt>
                <c:pt idx="60">
                  <c:v>201849</c:v>
                </c:pt>
                <c:pt idx="61">
                  <c:v>201850</c:v>
                </c:pt>
                <c:pt idx="62">
                  <c:v>201851</c:v>
                </c:pt>
                <c:pt idx="63">
                  <c:v>201852</c:v>
                </c:pt>
                <c:pt idx="64">
                  <c:v>201901</c:v>
                </c:pt>
                <c:pt idx="65">
                  <c:v>201902</c:v>
                </c:pt>
                <c:pt idx="66">
                  <c:v>201903</c:v>
                </c:pt>
                <c:pt idx="67">
                  <c:v>201904</c:v>
                </c:pt>
                <c:pt idx="68">
                  <c:v>201905</c:v>
                </c:pt>
                <c:pt idx="69">
                  <c:v>201906</c:v>
                </c:pt>
                <c:pt idx="70">
                  <c:v>201907</c:v>
                </c:pt>
                <c:pt idx="71">
                  <c:v>201908</c:v>
                </c:pt>
                <c:pt idx="72">
                  <c:v>201909</c:v>
                </c:pt>
                <c:pt idx="73">
                  <c:v>201910</c:v>
                </c:pt>
                <c:pt idx="74">
                  <c:v>201911</c:v>
                </c:pt>
                <c:pt idx="75">
                  <c:v>201912</c:v>
                </c:pt>
                <c:pt idx="76">
                  <c:v>201913</c:v>
                </c:pt>
                <c:pt idx="77">
                  <c:v>201914</c:v>
                </c:pt>
                <c:pt idx="78">
                  <c:v>201915</c:v>
                </c:pt>
                <c:pt idx="79">
                  <c:v>201916</c:v>
                </c:pt>
                <c:pt idx="80">
                  <c:v>201917</c:v>
                </c:pt>
                <c:pt idx="81">
                  <c:v>201918</c:v>
                </c:pt>
                <c:pt idx="82">
                  <c:v>201919</c:v>
                </c:pt>
                <c:pt idx="83">
                  <c:v>201920</c:v>
                </c:pt>
                <c:pt idx="84">
                  <c:v>201921</c:v>
                </c:pt>
                <c:pt idx="85">
                  <c:v>201922</c:v>
                </c:pt>
                <c:pt idx="86">
                  <c:v>201923</c:v>
                </c:pt>
                <c:pt idx="87">
                  <c:v>201924</c:v>
                </c:pt>
                <c:pt idx="88">
                  <c:v>201925</c:v>
                </c:pt>
                <c:pt idx="89">
                  <c:v>201926</c:v>
                </c:pt>
                <c:pt idx="90">
                  <c:v>201927</c:v>
                </c:pt>
                <c:pt idx="91">
                  <c:v>201928</c:v>
                </c:pt>
                <c:pt idx="92">
                  <c:v>201929</c:v>
                </c:pt>
                <c:pt idx="93">
                  <c:v>201930</c:v>
                </c:pt>
                <c:pt idx="94">
                  <c:v>201931</c:v>
                </c:pt>
                <c:pt idx="95">
                  <c:v>201932</c:v>
                </c:pt>
                <c:pt idx="96">
                  <c:v>201933</c:v>
                </c:pt>
                <c:pt idx="97">
                  <c:v>201934</c:v>
                </c:pt>
                <c:pt idx="98">
                  <c:v>201935</c:v>
                </c:pt>
                <c:pt idx="99">
                  <c:v>201936</c:v>
                </c:pt>
                <c:pt idx="100">
                  <c:v>201937</c:v>
                </c:pt>
                <c:pt idx="101">
                  <c:v>201938</c:v>
                </c:pt>
                <c:pt idx="102">
                  <c:v>201939</c:v>
                </c:pt>
                <c:pt idx="103">
                  <c:v>201940</c:v>
                </c:pt>
                <c:pt idx="104">
                  <c:v>201941</c:v>
                </c:pt>
                <c:pt idx="105">
                  <c:v>201942</c:v>
                </c:pt>
                <c:pt idx="106">
                  <c:v>201943</c:v>
                </c:pt>
                <c:pt idx="107">
                  <c:v>201944</c:v>
                </c:pt>
                <c:pt idx="108">
                  <c:v>201945</c:v>
                </c:pt>
                <c:pt idx="109">
                  <c:v>201946</c:v>
                </c:pt>
                <c:pt idx="110">
                  <c:v>201947</c:v>
                </c:pt>
                <c:pt idx="111">
                  <c:v>201948</c:v>
                </c:pt>
                <c:pt idx="112">
                  <c:v>201949</c:v>
                </c:pt>
                <c:pt idx="113">
                  <c:v>201950</c:v>
                </c:pt>
                <c:pt idx="114">
                  <c:v>201951</c:v>
                </c:pt>
                <c:pt idx="115">
                  <c:v>201952</c:v>
                </c:pt>
                <c:pt idx="116">
                  <c:v>202001</c:v>
                </c:pt>
                <c:pt idx="117">
                  <c:v>202002</c:v>
                </c:pt>
                <c:pt idx="118">
                  <c:v>202003</c:v>
                </c:pt>
                <c:pt idx="119">
                  <c:v>202004</c:v>
                </c:pt>
                <c:pt idx="120">
                  <c:v>202005</c:v>
                </c:pt>
                <c:pt idx="121">
                  <c:v>202006</c:v>
                </c:pt>
                <c:pt idx="122">
                  <c:v>202007</c:v>
                </c:pt>
                <c:pt idx="123">
                  <c:v>202008</c:v>
                </c:pt>
                <c:pt idx="124">
                  <c:v>202009</c:v>
                </c:pt>
                <c:pt idx="125">
                  <c:v>202010</c:v>
                </c:pt>
                <c:pt idx="126">
                  <c:v>202011</c:v>
                </c:pt>
                <c:pt idx="127">
                  <c:v>202012</c:v>
                </c:pt>
                <c:pt idx="128">
                  <c:v>202013</c:v>
                </c:pt>
                <c:pt idx="129">
                  <c:v>202014</c:v>
                </c:pt>
                <c:pt idx="130">
                  <c:v>202015</c:v>
                </c:pt>
                <c:pt idx="131">
                  <c:v>202016</c:v>
                </c:pt>
                <c:pt idx="132">
                  <c:v>202017</c:v>
                </c:pt>
                <c:pt idx="133">
                  <c:v>202018</c:v>
                </c:pt>
                <c:pt idx="134">
                  <c:v>202019</c:v>
                </c:pt>
                <c:pt idx="135">
                  <c:v>202020</c:v>
                </c:pt>
                <c:pt idx="136">
                  <c:v>202021</c:v>
                </c:pt>
                <c:pt idx="137">
                  <c:v>202022</c:v>
                </c:pt>
                <c:pt idx="138">
                  <c:v>202023</c:v>
                </c:pt>
                <c:pt idx="139">
                  <c:v>202024</c:v>
                </c:pt>
                <c:pt idx="140">
                  <c:v>202025</c:v>
                </c:pt>
                <c:pt idx="141">
                  <c:v>202026</c:v>
                </c:pt>
                <c:pt idx="142">
                  <c:v>202027</c:v>
                </c:pt>
                <c:pt idx="143">
                  <c:v>202028</c:v>
                </c:pt>
                <c:pt idx="144">
                  <c:v>202029</c:v>
                </c:pt>
                <c:pt idx="145">
                  <c:v>202030</c:v>
                </c:pt>
                <c:pt idx="146">
                  <c:v>202031</c:v>
                </c:pt>
                <c:pt idx="147">
                  <c:v>202032</c:v>
                </c:pt>
                <c:pt idx="148">
                  <c:v>202033</c:v>
                </c:pt>
                <c:pt idx="149">
                  <c:v>202034</c:v>
                </c:pt>
                <c:pt idx="150">
                  <c:v>202035</c:v>
                </c:pt>
                <c:pt idx="151">
                  <c:v>202036</c:v>
                </c:pt>
                <c:pt idx="152">
                  <c:v>202037</c:v>
                </c:pt>
                <c:pt idx="153">
                  <c:v>202038</c:v>
                </c:pt>
                <c:pt idx="154">
                  <c:v>202039</c:v>
                </c:pt>
                <c:pt idx="155">
                  <c:v>202040</c:v>
                </c:pt>
                <c:pt idx="156">
                  <c:v>202041</c:v>
                </c:pt>
                <c:pt idx="157">
                  <c:v>202042</c:v>
                </c:pt>
                <c:pt idx="158">
                  <c:v>202043</c:v>
                </c:pt>
                <c:pt idx="159">
                  <c:v>202044</c:v>
                </c:pt>
                <c:pt idx="160">
                  <c:v>202045</c:v>
                </c:pt>
                <c:pt idx="161">
                  <c:v>202046</c:v>
                </c:pt>
                <c:pt idx="162">
                  <c:v>202047</c:v>
                </c:pt>
                <c:pt idx="163">
                  <c:v>202048</c:v>
                </c:pt>
                <c:pt idx="164">
                  <c:v>202049</c:v>
                </c:pt>
                <c:pt idx="165">
                  <c:v>202050</c:v>
                </c:pt>
                <c:pt idx="166">
                  <c:v>202051</c:v>
                </c:pt>
                <c:pt idx="167">
                  <c:v>202052</c:v>
                </c:pt>
                <c:pt idx="168">
                  <c:v>202053</c:v>
                </c:pt>
                <c:pt idx="169">
                  <c:v>202101</c:v>
                </c:pt>
                <c:pt idx="170">
                  <c:v>202102</c:v>
                </c:pt>
              </c:numCache>
            </c:numRef>
          </c:cat>
          <c:val>
            <c:numRef>
              <c:f>'Antal avsändare'!$E$2:$E$173</c:f>
              <c:numCache>
                <c:formatCode>General</c:formatCode>
                <c:ptCount val="17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1</c:v>
                </c:pt>
                <c:pt idx="70">
                  <c:v>1</c:v>
                </c:pt>
                <c:pt idx="71">
                  <c:v>1</c:v>
                </c:pt>
                <c:pt idx="72">
                  <c:v>1</c:v>
                </c:pt>
                <c:pt idx="73">
                  <c:v>1</c:v>
                </c:pt>
                <c:pt idx="74">
                  <c:v>1</c:v>
                </c:pt>
                <c:pt idx="75">
                  <c:v>1</c:v>
                </c:pt>
                <c:pt idx="76">
                  <c:v>1</c:v>
                </c:pt>
                <c:pt idx="77">
                  <c:v>1</c:v>
                </c:pt>
                <c:pt idx="78">
                  <c:v>2</c:v>
                </c:pt>
                <c:pt idx="79">
                  <c:v>2</c:v>
                </c:pt>
                <c:pt idx="80">
                  <c:v>2</c:v>
                </c:pt>
                <c:pt idx="81">
                  <c:v>2</c:v>
                </c:pt>
                <c:pt idx="82">
                  <c:v>2</c:v>
                </c:pt>
                <c:pt idx="83">
                  <c:v>2</c:v>
                </c:pt>
                <c:pt idx="84">
                  <c:v>2</c:v>
                </c:pt>
                <c:pt idx="85">
                  <c:v>2</c:v>
                </c:pt>
                <c:pt idx="86">
                  <c:v>2</c:v>
                </c:pt>
                <c:pt idx="87">
                  <c:v>2</c:v>
                </c:pt>
                <c:pt idx="88">
                  <c:v>2</c:v>
                </c:pt>
                <c:pt idx="89">
                  <c:v>2</c:v>
                </c:pt>
                <c:pt idx="90">
                  <c:v>2</c:v>
                </c:pt>
                <c:pt idx="91">
                  <c:v>2</c:v>
                </c:pt>
                <c:pt idx="92">
                  <c:v>2</c:v>
                </c:pt>
                <c:pt idx="93">
                  <c:v>2</c:v>
                </c:pt>
                <c:pt idx="94">
                  <c:v>2</c:v>
                </c:pt>
                <c:pt idx="95">
                  <c:v>2</c:v>
                </c:pt>
                <c:pt idx="96">
                  <c:v>2</c:v>
                </c:pt>
                <c:pt idx="97">
                  <c:v>2</c:v>
                </c:pt>
                <c:pt idx="98">
                  <c:v>2</c:v>
                </c:pt>
                <c:pt idx="99">
                  <c:v>2</c:v>
                </c:pt>
                <c:pt idx="100">
                  <c:v>2</c:v>
                </c:pt>
                <c:pt idx="101">
                  <c:v>3</c:v>
                </c:pt>
                <c:pt idx="102">
                  <c:v>3</c:v>
                </c:pt>
                <c:pt idx="103">
                  <c:v>3</c:v>
                </c:pt>
                <c:pt idx="104">
                  <c:v>3</c:v>
                </c:pt>
                <c:pt idx="105">
                  <c:v>3</c:v>
                </c:pt>
                <c:pt idx="106">
                  <c:v>4</c:v>
                </c:pt>
                <c:pt idx="107">
                  <c:v>4</c:v>
                </c:pt>
                <c:pt idx="108">
                  <c:v>4</c:v>
                </c:pt>
                <c:pt idx="109">
                  <c:v>4</c:v>
                </c:pt>
                <c:pt idx="110">
                  <c:v>4</c:v>
                </c:pt>
                <c:pt idx="111">
                  <c:v>4</c:v>
                </c:pt>
                <c:pt idx="112">
                  <c:v>4</c:v>
                </c:pt>
                <c:pt idx="113">
                  <c:v>4</c:v>
                </c:pt>
                <c:pt idx="114">
                  <c:v>4</c:v>
                </c:pt>
                <c:pt idx="115">
                  <c:v>4</c:v>
                </c:pt>
                <c:pt idx="116">
                  <c:v>4</c:v>
                </c:pt>
                <c:pt idx="117">
                  <c:v>4</c:v>
                </c:pt>
                <c:pt idx="118">
                  <c:v>4</c:v>
                </c:pt>
                <c:pt idx="119">
                  <c:v>4</c:v>
                </c:pt>
                <c:pt idx="120">
                  <c:v>4</c:v>
                </c:pt>
                <c:pt idx="121">
                  <c:v>4</c:v>
                </c:pt>
                <c:pt idx="122">
                  <c:v>4</c:v>
                </c:pt>
                <c:pt idx="123">
                  <c:v>4</c:v>
                </c:pt>
                <c:pt idx="124">
                  <c:v>4</c:v>
                </c:pt>
                <c:pt idx="125">
                  <c:v>4</c:v>
                </c:pt>
                <c:pt idx="126">
                  <c:v>6</c:v>
                </c:pt>
                <c:pt idx="127">
                  <c:v>6</c:v>
                </c:pt>
                <c:pt idx="128">
                  <c:v>6</c:v>
                </c:pt>
                <c:pt idx="129">
                  <c:v>6</c:v>
                </c:pt>
                <c:pt idx="130">
                  <c:v>6</c:v>
                </c:pt>
                <c:pt idx="131">
                  <c:v>6</c:v>
                </c:pt>
                <c:pt idx="132">
                  <c:v>6</c:v>
                </c:pt>
                <c:pt idx="133">
                  <c:v>6</c:v>
                </c:pt>
                <c:pt idx="134">
                  <c:v>6</c:v>
                </c:pt>
                <c:pt idx="135">
                  <c:v>7</c:v>
                </c:pt>
                <c:pt idx="136">
                  <c:v>8</c:v>
                </c:pt>
                <c:pt idx="137">
                  <c:v>8</c:v>
                </c:pt>
                <c:pt idx="138">
                  <c:v>8</c:v>
                </c:pt>
                <c:pt idx="139">
                  <c:v>8</c:v>
                </c:pt>
                <c:pt idx="140">
                  <c:v>8</c:v>
                </c:pt>
                <c:pt idx="141">
                  <c:v>8</c:v>
                </c:pt>
                <c:pt idx="142">
                  <c:v>8</c:v>
                </c:pt>
                <c:pt idx="143">
                  <c:v>8</c:v>
                </c:pt>
                <c:pt idx="144">
                  <c:v>8</c:v>
                </c:pt>
                <c:pt idx="145">
                  <c:v>8</c:v>
                </c:pt>
                <c:pt idx="146">
                  <c:v>8</c:v>
                </c:pt>
                <c:pt idx="147">
                  <c:v>8</c:v>
                </c:pt>
                <c:pt idx="148">
                  <c:v>8</c:v>
                </c:pt>
                <c:pt idx="149">
                  <c:v>8</c:v>
                </c:pt>
                <c:pt idx="150">
                  <c:v>8</c:v>
                </c:pt>
                <c:pt idx="151">
                  <c:v>8</c:v>
                </c:pt>
                <c:pt idx="152">
                  <c:v>8</c:v>
                </c:pt>
                <c:pt idx="153">
                  <c:v>8</c:v>
                </c:pt>
                <c:pt idx="154">
                  <c:v>8</c:v>
                </c:pt>
                <c:pt idx="155">
                  <c:v>9</c:v>
                </c:pt>
                <c:pt idx="156">
                  <c:v>10</c:v>
                </c:pt>
                <c:pt idx="157">
                  <c:v>10</c:v>
                </c:pt>
                <c:pt idx="158">
                  <c:v>10</c:v>
                </c:pt>
                <c:pt idx="159">
                  <c:v>10</c:v>
                </c:pt>
                <c:pt idx="160">
                  <c:v>10</c:v>
                </c:pt>
                <c:pt idx="161">
                  <c:v>10</c:v>
                </c:pt>
                <c:pt idx="162">
                  <c:v>10</c:v>
                </c:pt>
                <c:pt idx="163">
                  <c:v>10</c:v>
                </c:pt>
                <c:pt idx="164">
                  <c:v>10</c:v>
                </c:pt>
                <c:pt idx="165">
                  <c:v>11</c:v>
                </c:pt>
                <c:pt idx="166">
                  <c:v>11</c:v>
                </c:pt>
                <c:pt idx="167">
                  <c:v>11</c:v>
                </c:pt>
                <c:pt idx="168">
                  <c:v>11</c:v>
                </c:pt>
                <c:pt idx="169">
                  <c:v>11</c:v>
                </c:pt>
                <c:pt idx="170">
                  <c:v>11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5E09-4191-943D-60F6BBB8593C}"/>
            </c:ext>
          </c:extLst>
        </c:ser>
        <c:ser>
          <c:idx val="4"/>
          <c:order val="4"/>
          <c:tx>
            <c:strRef>
              <c:f>'Antal avsändare'!$F$1</c:f>
              <c:strCache>
                <c:ptCount val="1"/>
                <c:pt idx="0">
                  <c:v>Totalt</c:v>
                </c:pt>
              </c:strCache>
            </c:strRef>
          </c:tx>
          <c:spPr>
            <a:ln w="28575" cap="rnd">
              <a:solidFill>
                <a:schemeClr val="accent6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'Antal avsändare'!$A$2:$A$173</c:f>
              <c:numCache>
                <c:formatCode>General</c:formatCode>
                <c:ptCount val="171"/>
                <c:pt idx="0">
                  <c:v>201740</c:v>
                </c:pt>
                <c:pt idx="1">
                  <c:v>201741</c:v>
                </c:pt>
                <c:pt idx="2">
                  <c:v>201742</c:v>
                </c:pt>
                <c:pt idx="3">
                  <c:v>201743</c:v>
                </c:pt>
                <c:pt idx="4">
                  <c:v>201744</c:v>
                </c:pt>
                <c:pt idx="5">
                  <c:v>201745</c:v>
                </c:pt>
                <c:pt idx="6">
                  <c:v>201746</c:v>
                </c:pt>
                <c:pt idx="7">
                  <c:v>201747</c:v>
                </c:pt>
                <c:pt idx="8">
                  <c:v>201748</c:v>
                </c:pt>
                <c:pt idx="9">
                  <c:v>201749</c:v>
                </c:pt>
                <c:pt idx="10">
                  <c:v>201750</c:v>
                </c:pt>
                <c:pt idx="11">
                  <c:v>201751</c:v>
                </c:pt>
                <c:pt idx="12">
                  <c:v>201752</c:v>
                </c:pt>
                <c:pt idx="13">
                  <c:v>201801</c:v>
                </c:pt>
                <c:pt idx="14">
                  <c:v>201802</c:v>
                </c:pt>
                <c:pt idx="15">
                  <c:v>201803</c:v>
                </c:pt>
                <c:pt idx="16">
                  <c:v>201804</c:v>
                </c:pt>
                <c:pt idx="17">
                  <c:v>201805</c:v>
                </c:pt>
                <c:pt idx="18">
                  <c:v>201806</c:v>
                </c:pt>
                <c:pt idx="19">
                  <c:v>201808</c:v>
                </c:pt>
                <c:pt idx="20">
                  <c:v>201809</c:v>
                </c:pt>
                <c:pt idx="21">
                  <c:v>201810</c:v>
                </c:pt>
                <c:pt idx="22">
                  <c:v>201811</c:v>
                </c:pt>
                <c:pt idx="23">
                  <c:v>201812</c:v>
                </c:pt>
                <c:pt idx="24">
                  <c:v>201813</c:v>
                </c:pt>
                <c:pt idx="25">
                  <c:v>201814</c:v>
                </c:pt>
                <c:pt idx="26">
                  <c:v>201815</c:v>
                </c:pt>
                <c:pt idx="27">
                  <c:v>201816</c:v>
                </c:pt>
                <c:pt idx="28">
                  <c:v>201817</c:v>
                </c:pt>
                <c:pt idx="29">
                  <c:v>201818</c:v>
                </c:pt>
                <c:pt idx="30">
                  <c:v>201819</c:v>
                </c:pt>
                <c:pt idx="31">
                  <c:v>201820</c:v>
                </c:pt>
                <c:pt idx="32">
                  <c:v>201821</c:v>
                </c:pt>
                <c:pt idx="33">
                  <c:v>201822</c:v>
                </c:pt>
                <c:pt idx="34">
                  <c:v>201823</c:v>
                </c:pt>
                <c:pt idx="35">
                  <c:v>201824</c:v>
                </c:pt>
                <c:pt idx="36">
                  <c:v>201825</c:v>
                </c:pt>
                <c:pt idx="37">
                  <c:v>201826</c:v>
                </c:pt>
                <c:pt idx="38">
                  <c:v>201827</c:v>
                </c:pt>
                <c:pt idx="39">
                  <c:v>201828</c:v>
                </c:pt>
                <c:pt idx="40">
                  <c:v>201829</c:v>
                </c:pt>
                <c:pt idx="41">
                  <c:v>201830</c:v>
                </c:pt>
                <c:pt idx="42">
                  <c:v>201831</c:v>
                </c:pt>
                <c:pt idx="43">
                  <c:v>201832</c:v>
                </c:pt>
                <c:pt idx="44">
                  <c:v>201833</c:v>
                </c:pt>
                <c:pt idx="45">
                  <c:v>201834</c:v>
                </c:pt>
                <c:pt idx="46">
                  <c:v>201835</c:v>
                </c:pt>
                <c:pt idx="47">
                  <c:v>201836</c:v>
                </c:pt>
                <c:pt idx="48">
                  <c:v>201837</c:v>
                </c:pt>
                <c:pt idx="49">
                  <c:v>201838</c:v>
                </c:pt>
                <c:pt idx="50">
                  <c:v>201839</c:v>
                </c:pt>
                <c:pt idx="51">
                  <c:v>201840</c:v>
                </c:pt>
                <c:pt idx="52">
                  <c:v>201841</c:v>
                </c:pt>
                <c:pt idx="53">
                  <c:v>201842</c:v>
                </c:pt>
                <c:pt idx="54">
                  <c:v>201843</c:v>
                </c:pt>
                <c:pt idx="55">
                  <c:v>201844</c:v>
                </c:pt>
                <c:pt idx="56">
                  <c:v>201845</c:v>
                </c:pt>
                <c:pt idx="57">
                  <c:v>201846</c:v>
                </c:pt>
                <c:pt idx="58">
                  <c:v>201847</c:v>
                </c:pt>
                <c:pt idx="59">
                  <c:v>201848</c:v>
                </c:pt>
                <c:pt idx="60">
                  <c:v>201849</c:v>
                </c:pt>
                <c:pt idx="61">
                  <c:v>201850</c:v>
                </c:pt>
                <c:pt idx="62">
                  <c:v>201851</c:v>
                </c:pt>
                <c:pt idx="63">
                  <c:v>201852</c:v>
                </c:pt>
                <c:pt idx="64">
                  <c:v>201901</c:v>
                </c:pt>
                <c:pt idx="65">
                  <c:v>201902</c:v>
                </c:pt>
                <c:pt idx="66">
                  <c:v>201903</c:v>
                </c:pt>
                <c:pt idx="67">
                  <c:v>201904</c:v>
                </c:pt>
                <c:pt idx="68">
                  <c:v>201905</c:v>
                </c:pt>
                <c:pt idx="69">
                  <c:v>201906</c:v>
                </c:pt>
                <c:pt idx="70">
                  <c:v>201907</c:v>
                </c:pt>
                <c:pt idx="71">
                  <c:v>201908</c:v>
                </c:pt>
                <c:pt idx="72">
                  <c:v>201909</c:v>
                </c:pt>
                <c:pt idx="73">
                  <c:v>201910</c:v>
                </c:pt>
                <c:pt idx="74">
                  <c:v>201911</c:v>
                </c:pt>
                <c:pt idx="75">
                  <c:v>201912</c:v>
                </c:pt>
                <c:pt idx="76">
                  <c:v>201913</c:v>
                </c:pt>
                <c:pt idx="77">
                  <c:v>201914</c:v>
                </c:pt>
                <c:pt idx="78">
                  <c:v>201915</c:v>
                </c:pt>
                <c:pt idx="79">
                  <c:v>201916</c:v>
                </c:pt>
                <c:pt idx="80">
                  <c:v>201917</c:v>
                </c:pt>
                <c:pt idx="81">
                  <c:v>201918</c:v>
                </c:pt>
                <c:pt idx="82">
                  <c:v>201919</c:v>
                </c:pt>
                <c:pt idx="83">
                  <c:v>201920</c:v>
                </c:pt>
                <c:pt idx="84">
                  <c:v>201921</c:v>
                </c:pt>
                <c:pt idx="85">
                  <c:v>201922</c:v>
                </c:pt>
                <c:pt idx="86">
                  <c:v>201923</c:v>
                </c:pt>
                <c:pt idx="87">
                  <c:v>201924</c:v>
                </c:pt>
                <c:pt idx="88">
                  <c:v>201925</c:v>
                </c:pt>
                <c:pt idx="89">
                  <c:v>201926</c:v>
                </c:pt>
                <c:pt idx="90">
                  <c:v>201927</c:v>
                </c:pt>
                <c:pt idx="91">
                  <c:v>201928</c:v>
                </c:pt>
                <c:pt idx="92">
                  <c:v>201929</c:v>
                </c:pt>
                <c:pt idx="93">
                  <c:v>201930</c:v>
                </c:pt>
                <c:pt idx="94">
                  <c:v>201931</c:v>
                </c:pt>
                <c:pt idx="95">
                  <c:v>201932</c:v>
                </c:pt>
                <c:pt idx="96">
                  <c:v>201933</c:v>
                </c:pt>
                <c:pt idx="97">
                  <c:v>201934</c:v>
                </c:pt>
                <c:pt idx="98">
                  <c:v>201935</c:v>
                </c:pt>
                <c:pt idx="99">
                  <c:v>201936</c:v>
                </c:pt>
                <c:pt idx="100">
                  <c:v>201937</c:v>
                </c:pt>
                <c:pt idx="101">
                  <c:v>201938</c:v>
                </c:pt>
                <c:pt idx="102">
                  <c:v>201939</c:v>
                </c:pt>
                <c:pt idx="103">
                  <c:v>201940</c:v>
                </c:pt>
                <c:pt idx="104">
                  <c:v>201941</c:v>
                </c:pt>
                <c:pt idx="105">
                  <c:v>201942</c:v>
                </c:pt>
                <c:pt idx="106">
                  <c:v>201943</c:v>
                </c:pt>
                <c:pt idx="107">
                  <c:v>201944</c:v>
                </c:pt>
                <c:pt idx="108">
                  <c:v>201945</c:v>
                </c:pt>
                <c:pt idx="109">
                  <c:v>201946</c:v>
                </c:pt>
                <c:pt idx="110">
                  <c:v>201947</c:v>
                </c:pt>
                <c:pt idx="111">
                  <c:v>201948</c:v>
                </c:pt>
                <c:pt idx="112">
                  <c:v>201949</c:v>
                </c:pt>
                <c:pt idx="113">
                  <c:v>201950</c:v>
                </c:pt>
                <c:pt idx="114">
                  <c:v>201951</c:v>
                </c:pt>
                <c:pt idx="115">
                  <c:v>201952</c:v>
                </c:pt>
                <c:pt idx="116">
                  <c:v>202001</c:v>
                </c:pt>
                <c:pt idx="117">
                  <c:v>202002</c:v>
                </c:pt>
                <c:pt idx="118">
                  <c:v>202003</c:v>
                </c:pt>
                <c:pt idx="119">
                  <c:v>202004</c:v>
                </c:pt>
                <c:pt idx="120">
                  <c:v>202005</c:v>
                </c:pt>
                <c:pt idx="121">
                  <c:v>202006</c:v>
                </c:pt>
                <c:pt idx="122">
                  <c:v>202007</c:v>
                </c:pt>
                <c:pt idx="123">
                  <c:v>202008</c:v>
                </c:pt>
                <c:pt idx="124">
                  <c:v>202009</c:v>
                </c:pt>
                <c:pt idx="125">
                  <c:v>202010</c:v>
                </c:pt>
                <c:pt idx="126">
                  <c:v>202011</c:v>
                </c:pt>
                <c:pt idx="127">
                  <c:v>202012</c:v>
                </c:pt>
                <c:pt idx="128">
                  <c:v>202013</c:v>
                </c:pt>
                <c:pt idx="129">
                  <c:v>202014</c:v>
                </c:pt>
                <c:pt idx="130">
                  <c:v>202015</c:v>
                </c:pt>
                <c:pt idx="131">
                  <c:v>202016</c:v>
                </c:pt>
                <c:pt idx="132">
                  <c:v>202017</c:v>
                </c:pt>
                <c:pt idx="133">
                  <c:v>202018</c:v>
                </c:pt>
                <c:pt idx="134">
                  <c:v>202019</c:v>
                </c:pt>
                <c:pt idx="135">
                  <c:v>202020</c:v>
                </c:pt>
                <c:pt idx="136">
                  <c:v>202021</c:v>
                </c:pt>
                <c:pt idx="137">
                  <c:v>202022</c:v>
                </c:pt>
                <c:pt idx="138">
                  <c:v>202023</c:v>
                </c:pt>
                <c:pt idx="139">
                  <c:v>202024</c:v>
                </c:pt>
                <c:pt idx="140">
                  <c:v>202025</c:v>
                </c:pt>
                <c:pt idx="141">
                  <c:v>202026</c:v>
                </c:pt>
                <c:pt idx="142">
                  <c:v>202027</c:v>
                </c:pt>
                <c:pt idx="143">
                  <c:v>202028</c:v>
                </c:pt>
                <c:pt idx="144">
                  <c:v>202029</c:v>
                </c:pt>
                <c:pt idx="145">
                  <c:v>202030</c:v>
                </c:pt>
                <c:pt idx="146">
                  <c:v>202031</c:v>
                </c:pt>
                <c:pt idx="147">
                  <c:v>202032</c:v>
                </c:pt>
                <c:pt idx="148">
                  <c:v>202033</c:v>
                </c:pt>
                <c:pt idx="149">
                  <c:v>202034</c:v>
                </c:pt>
                <c:pt idx="150">
                  <c:v>202035</c:v>
                </c:pt>
                <c:pt idx="151">
                  <c:v>202036</c:v>
                </c:pt>
                <c:pt idx="152">
                  <c:v>202037</c:v>
                </c:pt>
                <c:pt idx="153">
                  <c:v>202038</c:v>
                </c:pt>
                <c:pt idx="154">
                  <c:v>202039</c:v>
                </c:pt>
                <c:pt idx="155">
                  <c:v>202040</c:v>
                </c:pt>
                <c:pt idx="156">
                  <c:v>202041</c:v>
                </c:pt>
                <c:pt idx="157">
                  <c:v>202042</c:v>
                </c:pt>
                <c:pt idx="158">
                  <c:v>202043</c:v>
                </c:pt>
                <c:pt idx="159">
                  <c:v>202044</c:v>
                </c:pt>
                <c:pt idx="160">
                  <c:v>202045</c:v>
                </c:pt>
                <c:pt idx="161">
                  <c:v>202046</c:v>
                </c:pt>
                <c:pt idx="162">
                  <c:v>202047</c:v>
                </c:pt>
                <c:pt idx="163">
                  <c:v>202048</c:v>
                </c:pt>
                <c:pt idx="164">
                  <c:v>202049</c:v>
                </c:pt>
                <c:pt idx="165">
                  <c:v>202050</c:v>
                </c:pt>
                <c:pt idx="166">
                  <c:v>202051</c:v>
                </c:pt>
                <c:pt idx="167">
                  <c:v>202052</c:v>
                </c:pt>
                <c:pt idx="168">
                  <c:v>202053</c:v>
                </c:pt>
                <c:pt idx="169">
                  <c:v>202101</c:v>
                </c:pt>
                <c:pt idx="170">
                  <c:v>202102</c:v>
                </c:pt>
              </c:numCache>
            </c:numRef>
          </c:cat>
          <c:val>
            <c:numRef>
              <c:f>'Antal avsändare'!$F$2:$F$173</c:f>
              <c:numCache>
                <c:formatCode>General</c:formatCode>
                <c:ptCount val="171"/>
                <c:pt idx="0">
                  <c:v>29</c:v>
                </c:pt>
                <c:pt idx="1">
                  <c:v>29</c:v>
                </c:pt>
                <c:pt idx="2">
                  <c:v>31</c:v>
                </c:pt>
                <c:pt idx="3">
                  <c:v>33</c:v>
                </c:pt>
                <c:pt idx="4">
                  <c:v>33</c:v>
                </c:pt>
                <c:pt idx="5">
                  <c:v>34</c:v>
                </c:pt>
                <c:pt idx="6">
                  <c:v>35</c:v>
                </c:pt>
                <c:pt idx="7">
                  <c:v>35</c:v>
                </c:pt>
                <c:pt idx="8">
                  <c:v>36</c:v>
                </c:pt>
                <c:pt idx="9">
                  <c:v>37</c:v>
                </c:pt>
                <c:pt idx="10">
                  <c:v>41</c:v>
                </c:pt>
                <c:pt idx="11">
                  <c:v>41</c:v>
                </c:pt>
                <c:pt idx="12">
                  <c:v>41</c:v>
                </c:pt>
                <c:pt idx="13">
                  <c:v>41</c:v>
                </c:pt>
                <c:pt idx="14">
                  <c:v>41</c:v>
                </c:pt>
                <c:pt idx="15">
                  <c:v>44</c:v>
                </c:pt>
                <c:pt idx="16">
                  <c:v>44</c:v>
                </c:pt>
                <c:pt idx="17">
                  <c:v>44</c:v>
                </c:pt>
                <c:pt idx="18">
                  <c:v>44</c:v>
                </c:pt>
                <c:pt idx="19">
                  <c:v>46</c:v>
                </c:pt>
                <c:pt idx="20">
                  <c:v>46</c:v>
                </c:pt>
                <c:pt idx="21">
                  <c:v>46</c:v>
                </c:pt>
                <c:pt idx="22">
                  <c:v>46</c:v>
                </c:pt>
                <c:pt idx="23">
                  <c:v>46</c:v>
                </c:pt>
                <c:pt idx="24">
                  <c:v>47</c:v>
                </c:pt>
                <c:pt idx="25">
                  <c:v>47</c:v>
                </c:pt>
                <c:pt idx="26">
                  <c:v>49</c:v>
                </c:pt>
                <c:pt idx="27">
                  <c:v>51</c:v>
                </c:pt>
                <c:pt idx="28">
                  <c:v>51</c:v>
                </c:pt>
                <c:pt idx="29">
                  <c:v>51</c:v>
                </c:pt>
                <c:pt idx="30">
                  <c:v>51</c:v>
                </c:pt>
                <c:pt idx="31">
                  <c:v>53</c:v>
                </c:pt>
                <c:pt idx="32">
                  <c:v>53</c:v>
                </c:pt>
                <c:pt idx="33">
                  <c:v>53</c:v>
                </c:pt>
                <c:pt idx="34">
                  <c:v>55</c:v>
                </c:pt>
                <c:pt idx="35">
                  <c:v>55</c:v>
                </c:pt>
                <c:pt idx="36">
                  <c:v>55</c:v>
                </c:pt>
                <c:pt idx="37">
                  <c:v>56</c:v>
                </c:pt>
                <c:pt idx="38">
                  <c:v>57</c:v>
                </c:pt>
                <c:pt idx="39">
                  <c:v>57</c:v>
                </c:pt>
                <c:pt idx="40">
                  <c:v>57</c:v>
                </c:pt>
                <c:pt idx="41">
                  <c:v>57</c:v>
                </c:pt>
                <c:pt idx="42">
                  <c:v>57</c:v>
                </c:pt>
                <c:pt idx="43">
                  <c:v>58</c:v>
                </c:pt>
                <c:pt idx="44">
                  <c:v>59</c:v>
                </c:pt>
                <c:pt idx="45">
                  <c:v>59</c:v>
                </c:pt>
                <c:pt idx="46">
                  <c:v>59</c:v>
                </c:pt>
                <c:pt idx="47">
                  <c:v>60</c:v>
                </c:pt>
                <c:pt idx="48">
                  <c:v>60</c:v>
                </c:pt>
                <c:pt idx="49">
                  <c:v>60</c:v>
                </c:pt>
                <c:pt idx="50">
                  <c:v>60</c:v>
                </c:pt>
                <c:pt idx="51">
                  <c:v>62</c:v>
                </c:pt>
                <c:pt idx="52">
                  <c:v>62</c:v>
                </c:pt>
                <c:pt idx="53">
                  <c:v>64</c:v>
                </c:pt>
                <c:pt idx="54">
                  <c:v>64</c:v>
                </c:pt>
                <c:pt idx="55">
                  <c:v>65</c:v>
                </c:pt>
                <c:pt idx="56">
                  <c:v>65</c:v>
                </c:pt>
                <c:pt idx="57">
                  <c:v>66</c:v>
                </c:pt>
                <c:pt idx="58">
                  <c:v>67</c:v>
                </c:pt>
                <c:pt idx="59">
                  <c:v>89</c:v>
                </c:pt>
                <c:pt idx="60">
                  <c:v>89</c:v>
                </c:pt>
                <c:pt idx="61">
                  <c:v>90</c:v>
                </c:pt>
                <c:pt idx="62">
                  <c:v>92</c:v>
                </c:pt>
                <c:pt idx="63">
                  <c:v>92</c:v>
                </c:pt>
                <c:pt idx="64">
                  <c:v>92</c:v>
                </c:pt>
                <c:pt idx="65">
                  <c:v>92</c:v>
                </c:pt>
                <c:pt idx="66">
                  <c:v>92</c:v>
                </c:pt>
                <c:pt idx="67">
                  <c:v>92</c:v>
                </c:pt>
                <c:pt idx="68">
                  <c:v>93</c:v>
                </c:pt>
                <c:pt idx="69">
                  <c:v>94</c:v>
                </c:pt>
                <c:pt idx="70">
                  <c:v>94</c:v>
                </c:pt>
                <c:pt idx="71">
                  <c:v>96</c:v>
                </c:pt>
                <c:pt idx="72">
                  <c:v>96</c:v>
                </c:pt>
                <c:pt idx="73">
                  <c:v>97</c:v>
                </c:pt>
                <c:pt idx="74">
                  <c:v>97</c:v>
                </c:pt>
                <c:pt idx="75">
                  <c:v>98</c:v>
                </c:pt>
                <c:pt idx="76">
                  <c:v>99</c:v>
                </c:pt>
                <c:pt idx="77">
                  <c:v>100</c:v>
                </c:pt>
                <c:pt idx="78">
                  <c:v>104</c:v>
                </c:pt>
                <c:pt idx="79">
                  <c:v>104</c:v>
                </c:pt>
                <c:pt idx="80">
                  <c:v>104</c:v>
                </c:pt>
                <c:pt idx="81">
                  <c:v>105</c:v>
                </c:pt>
                <c:pt idx="82">
                  <c:v>105</c:v>
                </c:pt>
                <c:pt idx="83">
                  <c:v>107</c:v>
                </c:pt>
                <c:pt idx="84">
                  <c:v>108</c:v>
                </c:pt>
                <c:pt idx="85">
                  <c:v>108</c:v>
                </c:pt>
                <c:pt idx="86">
                  <c:v>108</c:v>
                </c:pt>
                <c:pt idx="87">
                  <c:v>108</c:v>
                </c:pt>
                <c:pt idx="88">
                  <c:v>109</c:v>
                </c:pt>
                <c:pt idx="89">
                  <c:v>110</c:v>
                </c:pt>
                <c:pt idx="90">
                  <c:v>111</c:v>
                </c:pt>
                <c:pt idx="91">
                  <c:v>111</c:v>
                </c:pt>
                <c:pt idx="92">
                  <c:v>111</c:v>
                </c:pt>
                <c:pt idx="93">
                  <c:v>111</c:v>
                </c:pt>
                <c:pt idx="94">
                  <c:v>111</c:v>
                </c:pt>
                <c:pt idx="95">
                  <c:v>111</c:v>
                </c:pt>
                <c:pt idx="96">
                  <c:v>111</c:v>
                </c:pt>
                <c:pt idx="97">
                  <c:v>111</c:v>
                </c:pt>
                <c:pt idx="98">
                  <c:v>111</c:v>
                </c:pt>
                <c:pt idx="99">
                  <c:v>111</c:v>
                </c:pt>
                <c:pt idx="100">
                  <c:v>111</c:v>
                </c:pt>
                <c:pt idx="101">
                  <c:v>114</c:v>
                </c:pt>
                <c:pt idx="102">
                  <c:v>114</c:v>
                </c:pt>
                <c:pt idx="103">
                  <c:v>114</c:v>
                </c:pt>
                <c:pt idx="104">
                  <c:v>114</c:v>
                </c:pt>
                <c:pt idx="105">
                  <c:v>115</c:v>
                </c:pt>
                <c:pt idx="106">
                  <c:v>120</c:v>
                </c:pt>
                <c:pt idx="107">
                  <c:v>120</c:v>
                </c:pt>
                <c:pt idx="108">
                  <c:v>120</c:v>
                </c:pt>
                <c:pt idx="109">
                  <c:v>121</c:v>
                </c:pt>
                <c:pt idx="110">
                  <c:v>122</c:v>
                </c:pt>
                <c:pt idx="111">
                  <c:v>123</c:v>
                </c:pt>
                <c:pt idx="112">
                  <c:v>123</c:v>
                </c:pt>
                <c:pt idx="113">
                  <c:v>123</c:v>
                </c:pt>
                <c:pt idx="114">
                  <c:v>124</c:v>
                </c:pt>
                <c:pt idx="115">
                  <c:v>124</c:v>
                </c:pt>
                <c:pt idx="116">
                  <c:v>124</c:v>
                </c:pt>
                <c:pt idx="117">
                  <c:v>124</c:v>
                </c:pt>
                <c:pt idx="118">
                  <c:v>125</c:v>
                </c:pt>
                <c:pt idx="119">
                  <c:v>126</c:v>
                </c:pt>
                <c:pt idx="120">
                  <c:v>126</c:v>
                </c:pt>
                <c:pt idx="121">
                  <c:v>126</c:v>
                </c:pt>
                <c:pt idx="122">
                  <c:v>127</c:v>
                </c:pt>
                <c:pt idx="123">
                  <c:v>128</c:v>
                </c:pt>
                <c:pt idx="124">
                  <c:v>129</c:v>
                </c:pt>
                <c:pt idx="125">
                  <c:v>134</c:v>
                </c:pt>
                <c:pt idx="126">
                  <c:v>138</c:v>
                </c:pt>
                <c:pt idx="127">
                  <c:v>138</c:v>
                </c:pt>
                <c:pt idx="128">
                  <c:v>140</c:v>
                </c:pt>
                <c:pt idx="129">
                  <c:v>141</c:v>
                </c:pt>
                <c:pt idx="130">
                  <c:v>141</c:v>
                </c:pt>
                <c:pt idx="131">
                  <c:v>142</c:v>
                </c:pt>
                <c:pt idx="132">
                  <c:v>143</c:v>
                </c:pt>
                <c:pt idx="133">
                  <c:v>143</c:v>
                </c:pt>
                <c:pt idx="134">
                  <c:v>143</c:v>
                </c:pt>
                <c:pt idx="135">
                  <c:v>144</c:v>
                </c:pt>
                <c:pt idx="136">
                  <c:v>145</c:v>
                </c:pt>
                <c:pt idx="137">
                  <c:v>146</c:v>
                </c:pt>
                <c:pt idx="138">
                  <c:v>146</c:v>
                </c:pt>
                <c:pt idx="139">
                  <c:v>146</c:v>
                </c:pt>
                <c:pt idx="140">
                  <c:v>146</c:v>
                </c:pt>
                <c:pt idx="141">
                  <c:v>149</c:v>
                </c:pt>
                <c:pt idx="142">
                  <c:v>149</c:v>
                </c:pt>
                <c:pt idx="143">
                  <c:v>149</c:v>
                </c:pt>
                <c:pt idx="144">
                  <c:v>150</c:v>
                </c:pt>
                <c:pt idx="145">
                  <c:v>150</c:v>
                </c:pt>
                <c:pt idx="146">
                  <c:v>150</c:v>
                </c:pt>
                <c:pt idx="147">
                  <c:v>150</c:v>
                </c:pt>
                <c:pt idx="148">
                  <c:v>150</c:v>
                </c:pt>
                <c:pt idx="149">
                  <c:v>151</c:v>
                </c:pt>
                <c:pt idx="150">
                  <c:v>151</c:v>
                </c:pt>
                <c:pt idx="151">
                  <c:v>152</c:v>
                </c:pt>
                <c:pt idx="152">
                  <c:v>152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157</c:v>
                </c:pt>
                <c:pt idx="158">
                  <c:v>158</c:v>
                </c:pt>
                <c:pt idx="159">
                  <c:v>158</c:v>
                </c:pt>
                <c:pt idx="160">
                  <c:v>158</c:v>
                </c:pt>
                <c:pt idx="161">
                  <c:v>159</c:v>
                </c:pt>
                <c:pt idx="162">
                  <c:v>159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165</c:v>
                </c:pt>
                <c:pt idx="167">
                  <c:v>165</c:v>
                </c:pt>
                <c:pt idx="168">
                  <c:v>165</c:v>
                </c:pt>
                <c:pt idx="169">
                  <c:v>165</c:v>
                </c:pt>
                <c:pt idx="170">
                  <c:v>165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5E09-4191-943D-60F6BBB8593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633197296"/>
        <c:axId val="633204512"/>
      </c:lineChart>
      <c:catAx>
        <c:axId val="6331972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v-SE"/>
          </a:p>
        </c:txPr>
        <c:crossAx val="633204512"/>
        <c:crosses val="autoZero"/>
        <c:auto val="1"/>
        <c:lblAlgn val="ctr"/>
        <c:lblOffset val="100"/>
        <c:noMultiLvlLbl val="0"/>
      </c:catAx>
      <c:valAx>
        <c:axId val="6332045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v-SE"/>
          </a:p>
        </c:txPr>
        <c:crossAx val="6331972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v-S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sv-SE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v-S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sv-SE"/>
              <a:t>Antal brevlådor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v-SE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'Antal brevlådeanvändare'!$B$1</c:f>
              <c:strCache>
                <c:ptCount val="1"/>
                <c:pt idx="0">
                  <c:v>MMP medborgare</c:v>
                </c:pt>
              </c:strCache>
            </c:strRef>
          </c:tx>
          <c:spPr>
            <a:ln w="28575" cap="rnd">
              <a:solidFill>
                <a:schemeClr val="accent1"/>
              </a:solidFill>
              <a:prstDash val="sysDot"/>
              <a:round/>
            </a:ln>
            <a:effectLst/>
          </c:spPr>
          <c:marker>
            <c:symbol val="none"/>
          </c:marker>
          <c:cat>
            <c:numRef>
              <c:f>'Antal brevlådeanvändare'!$A$2:$A$285</c:f>
              <c:numCache>
                <c:formatCode>@</c:formatCode>
                <c:ptCount val="284"/>
                <c:pt idx="0">
                  <c:v>201523</c:v>
                </c:pt>
                <c:pt idx="1">
                  <c:v>201524</c:v>
                </c:pt>
                <c:pt idx="2">
                  <c:v>201525</c:v>
                </c:pt>
                <c:pt idx="3">
                  <c:v>201526</c:v>
                </c:pt>
                <c:pt idx="4">
                  <c:v>201527</c:v>
                </c:pt>
                <c:pt idx="5">
                  <c:v>201528</c:v>
                </c:pt>
                <c:pt idx="6">
                  <c:v>201533</c:v>
                </c:pt>
                <c:pt idx="7">
                  <c:v>201534</c:v>
                </c:pt>
                <c:pt idx="8">
                  <c:v>201535</c:v>
                </c:pt>
                <c:pt idx="9">
                  <c:v>201536</c:v>
                </c:pt>
                <c:pt idx="10">
                  <c:v>201537</c:v>
                </c:pt>
                <c:pt idx="11">
                  <c:v>201538</c:v>
                </c:pt>
                <c:pt idx="12">
                  <c:v>201539</c:v>
                </c:pt>
                <c:pt idx="13">
                  <c:v>201540</c:v>
                </c:pt>
                <c:pt idx="14">
                  <c:v>201541</c:v>
                </c:pt>
                <c:pt idx="15">
                  <c:v>201542</c:v>
                </c:pt>
                <c:pt idx="16">
                  <c:v>201543</c:v>
                </c:pt>
                <c:pt idx="17">
                  <c:v>201544</c:v>
                </c:pt>
                <c:pt idx="18">
                  <c:v>201545</c:v>
                </c:pt>
                <c:pt idx="19">
                  <c:v>201546</c:v>
                </c:pt>
                <c:pt idx="20">
                  <c:v>201547</c:v>
                </c:pt>
                <c:pt idx="21">
                  <c:v>201548</c:v>
                </c:pt>
                <c:pt idx="22">
                  <c:v>201549</c:v>
                </c:pt>
                <c:pt idx="23">
                  <c:v>201550</c:v>
                </c:pt>
                <c:pt idx="24">
                  <c:v>201551</c:v>
                </c:pt>
                <c:pt idx="25">
                  <c:v>201553</c:v>
                </c:pt>
                <c:pt idx="26">
                  <c:v>201601</c:v>
                </c:pt>
                <c:pt idx="27">
                  <c:v>201602</c:v>
                </c:pt>
                <c:pt idx="28">
                  <c:v>201603</c:v>
                </c:pt>
                <c:pt idx="29">
                  <c:v>201604</c:v>
                </c:pt>
                <c:pt idx="30">
                  <c:v>201605</c:v>
                </c:pt>
                <c:pt idx="31">
                  <c:v>201606</c:v>
                </c:pt>
                <c:pt idx="32">
                  <c:v>201607</c:v>
                </c:pt>
                <c:pt idx="33">
                  <c:v>201608</c:v>
                </c:pt>
                <c:pt idx="34">
                  <c:v>201609</c:v>
                </c:pt>
                <c:pt idx="35">
                  <c:v>201610</c:v>
                </c:pt>
                <c:pt idx="36">
                  <c:v>201611</c:v>
                </c:pt>
                <c:pt idx="37">
                  <c:v>201613</c:v>
                </c:pt>
                <c:pt idx="38">
                  <c:v>201614</c:v>
                </c:pt>
                <c:pt idx="39">
                  <c:v>201615</c:v>
                </c:pt>
                <c:pt idx="40">
                  <c:v>201616</c:v>
                </c:pt>
                <c:pt idx="41">
                  <c:v>201617</c:v>
                </c:pt>
                <c:pt idx="42">
                  <c:v>201618</c:v>
                </c:pt>
                <c:pt idx="43">
                  <c:v>201619</c:v>
                </c:pt>
                <c:pt idx="44">
                  <c:v>201620</c:v>
                </c:pt>
                <c:pt idx="45">
                  <c:v>201621</c:v>
                </c:pt>
                <c:pt idx="46">
                  <c:v>201622</c:v>
                </c:pt>
                <c:pt idx="47">
                  <c:v>201623</c:v>
                </c:pt>
                <c:pt idx="48">
                  <c:v>201626</c:v>
                </c:pt>
                <c:pt idx="49">
                  <c:v>201627</c:v>
                </c:pt>
                <c:pt idx="50">
                  <c:v>201628</c:v>
                </c:pt>
                <c:pt idx="51">
                  <c:v>201629</c:v>
                </c:pt>
                <c:pt idx="52">
                  <c:v>201630</c:v>
                </c:pt>
                <c:pt idx="53">
                  <c:v>201631</c:v>
                </c:pt>
                <c:pt idx="54">
                  <c:v>201634</c:v>
                </c:pt>
                <c:pt idx="55">
                  <c:v>201635</c:v>
                </c:pt>
                <c:pt idx="56" formatCode="General">
                  <c:v>201636</c:v>
                </c:pt>
                <c:pt idx="57" formatCode="General">
                  <c:v>201637</c:v>
                </c:pt>
                <c:pt idx="58" formatCode="General">
                  <c:v>201638</c:v>
                </c:pt>
                <c:pt idx="59" formatCode="General">
                  <c:v>201639</c:v>
                </c:pt>
                <c:pt idx="60" formatCode="General">
                  <c:v>201640</c:v>
                </c:pt>
                <c:pt idx="61" formatCode="General">
                  <c:v>201641</c:v>
                </c:pt>
                <c:pt idx="62" formatCode="General">
                  <c:v>201642</c:v>
                </c:pt>
                <c:pt idx="63" formatCode="General">
                  <c:v>201643</c:v>
                </c:pt>
                <c:pt idx="64" formatCode="General">
                  <c:v>201644</c:v>
                </c:pt>
                <c:pt idx="65" formatCode="General">
                  <c:v>201645</c:v>
                </c:pt>
                <c:pt idx="66" formatCode="General">
                  <c:v>201646</c:v>
                </c:pt>
                <c:pt idx="67" formatCode="General">
                  <c:v>201647</c:v>
                </c:pt>
                <c:pt idx="68" formatCode="General">
                  <c:v>201648</c:v>
                </c:pt>
                <c:pt idx="69" formatCode="General">
                  <c:v>201649</c:v>
                </c:pt>
                <c:pt idx="70" formatCode="General">
                  <c:v>201650</c:v>
                </c:pt>
                <c:pt idx="71" formatCode="General">
                  <c:v>201651</c:v>
                </c:pt>
                <c:pt idx="72" formatCode="General">
                  <c:v>201652</c:v>
                </c:pt>
                <c:pt idx="73" formatCode="General">
                  <c:v>201701</c:v>
                </c:pt>
                <c:pt idx="74" formatCode="General">
                  <c:v>201702</c:v>
                </c:pt>
                <c:pt idx="75" formatCode="General">
                  <c:v>201703</c:v>
                </c:pt>
                <c:pt idx="76" formatCode="General">
                  <c:v>201704</c:v>
                </c:pt>
                <c:pt idx="77" formatCode="General">
                  <c:v>201705</c:v>
                </c:pt>
                <c:pt idx="78" formatCode="General">
                  <c:v>201706</c:v>
                </c:pt>
                <c:pt idx="79" formatCode="General">
                  <c:v>201707</c:v>
                </c:pt>
                <c:pt idx="80" formatCode="General">
                  <c:v>201708</c:v>
                </c:pt>
                <c:pt idx="81" formatCode="General">
                  <c:v>201709</c:v>
                </c:pt>
                <c:pt idx="82" formatCode="General">
                  <c:v>201710</c:v>
                </c:pt>
                <c:pt idx="83" formatCode="General">
                  <c:v>201711</c:v>
                </c:pt>
                <c:pt idx="84" formatCode="General">
                  <c:v>201712</c:v>
                </c:pt>
                <c:pt idx="85" formatCode="General">
                  <c:v>201713</c:v>
                </c:pt>
                <c:pt idx="86" formatCode="General">
                  <c:v>201714</c:v>
                </c:pt>
                <c:pt idx="87" formatCode="General">
                  <c:v>201715</c:v>
                </c:pt>
                <c:pt idx="88" formatCode="General">
                  <c:v>201716</c:v>
                </c:pt>
                <c:pt idx="89" formatCode="General">
                  <c:v>201717</c:v>
                </c:pt>
                <c:pt idx="90" formatCode="General">
                  <c:v>201718</c:v>
                </c:pt>
                <c:pt idx="91" formatCode="General">
                  <c:v>201719</c:v>
                </c:pt>
                <c:pt idx="92" formatCode="General">
                  <c:v>201720</c:v>
                </c:pt>
                <c:pt idx="93" formatCode="General">
                  <c:v>201722</c:v>
                </c:pt>
                <c:pt idx="94" formatCode="General">
                  <c:v>201724</c:v>
                </c:pt>
                <c:pt idx="95" formatCode="General">
                  <c:v>201725</c:v>
                </c:pt>
                <c:pt idx="96" formatCode="General">
                  <c:v>201726</c:v>
                </c:pt>
                <c:pt idx="97" formatCode="General">
                  <c:v>201727</c:v>
                </c:pt>
                <c:pt idx="98" formatCode="General">
                  <c:v>201728</c:v>
                </c:pt>
                <c:pt idx="99" formatCode="General">
                  <c:v>201729</c:v>
                </c:pt>
                <c:pt idx="100" formatCode="General">
                  <c:v>201730</c:v>
                </c:pt>
                <c:pt idx="101" formatCode="General">
                  <c:v>201731</c:v>
                </c:pt>
                <c:pt idx="102" formatCode="General">
                  <c:v>201732</c:v>
                </c:pt>
                <c:pt idx="103" formatCode="General">
                  <c:v>201733</c:v>
                </c:pt>
                <c:pt idx="104" formatCode="General">
                  <c:v>201734</c:v>
                </c:pt>
                <c:pt idx="105" formatCode="General">
                  <c:v>201735</c:v>
                </c:pt>
                <c:pt idx="106" formatCode="General">
                  <c:v>201736</c:v>
                </c:pt>
                <c:pt idx="107" formatCode="General">
                  <c:v>201737</c:v>
                </c:pt>
                <c:pt idx="108" formatCode="General">
                  <c:v>201738</c:v>
                </c:pt>
                <c:pt idx="109" formatCode="General">
                  <c:v>201739</c:v>
                </c:pt>
                <c:pt idx="110" formatCode="General">
                  <c:v>201740</c:v>
                </c:pt>
                <c:pt idx="111" formatCode="General">
                  <c:v>201741</c:v>
                </c:pt>
                <c:pt idx="112" formatCode="General">
                  <c:v>201742</c:v>
                </c:pt>
                <c:pt idx="113" formatCode="General">
                  <c:v>201743</c:v>
                </c:pt>
                <c:pt idx="114" formatCode="General">
                  <c:v>201744</c:v>
                </c:pt>
                <c:pt idx="115" formatCode="General">
                  <c:v>201745</c:v>
                </c:pt>
                <c:pt idx="116" formatCode="General">
                  <c:v>201746</c:v>
                </c:pt>
                <c:pt idx="117" formatCode="General">
                  <c:v>201747</c:v>
                </c:pt>
                <c:pt idx="118" formatCode="General">
                  <c:v>201748</c:v>
                </c:pt>
                <c:pt idx="119" formatCode="General">
                  <c:v>201749</c:v>
                </c:pt>
                <c:pt idx="120" formatCode="General">
                  <c:v>201750</c:v>
                </c:pt>
                <c:pt idx="121" formatCode="General">
                  <c:v>201751</c:v>
                </c:pt>
                <c:pt idx="122" formatCode="General">
                  <c:v>201752</c:v>
                </c:pt>
                <c:pt idx="123" formatCode="General">
                  <c:v>201801</c:v>
                </c:pt>
                <c:pt idx="124" formatCode="General">
                  <c:v>201802</c:v>
                </c:pt>
                <c:pt idx="125" formatCode="General">
                  <c:v>201803</c:v>
                </c:pt>
                <c:pt idx="126" formatCode="General">
                  <c:v>201804</c:v>
                </c:pt>
                <c:pt idx="127" formatCode="General">
                  <c:v>201805</c:v>
                </c:pt>
                <c:pt idx="128" formatCode="General">
                  <c:v>201806</c:v>
                </c:pt>
                <c:pt idx="129" formatCode="General">
                  <c:v>201807</c:v>
                </c:pt>
                <c:pt idx="130" formatCode="General">
                  <c:v>201808</c:v>
                </c:pt>
                <c:pt idx="131" formatCode="General">
                  <c:v>201809</c:v>
                </c:pt>
                <c:pt idx="132" formatCode="General">
                  <c:v>201810</c:v>
                </c:pt>
                <c:pt idx="133" formatCode="General">
                  <c:v>201811</c:v>
                </c:pt>
                <c:pt idx="134" formatCode="General">
                  <c:v>201812</c:v>
                </c:pt>
                <c:pt idx="135" formatCode="General">
                  <c:v>201813</c:v>
                </c:pt>
                <c:pt idx="136" formatCode="General">
                  <c:v>201814</c:v>
                </c:pt>
                <c:pt idx="137" formatCode="General">
                  <c:v>201815</c:v>
                </c:pt>
                <c:pt idx="138" formatCode="General">
                  <c:v>201816</c:v>
                </c:pt>
                <c:pt idx="139" formatCode="General">
                  <c:v>201817</c:v>
                </c:pt>
                <c:pt idx="140" formatCode="General">
                  <c:v>201818</c:v>
                </c:pt>
                <c:pt idx="141" formatCode="General">
                  <c:v>201819</c:v>
                </c:pt>
                <c:pt idx="142" formatCode="General">
                  <c:v>201820</c:v>
                </c:pt>
                <c:pt idx="143" formatCode="General">
                  <c:v>201821</c:v>
                </c:pt>
                <c:pt idx="144" formatCode="General">
                  <c:v>201822</c:v>
                </c:pt>
                <c:pt idx="145" formatCode="General">
                  <c:v>201823</c:v>
                </c:pt>
                <c:pt idx="146" formatCode="General">
                  <c:v>201824</c:v>
                </c:pt>
                <c:pt idx="147" formatCode="General">
                  <c:v>201825</c:v>
                </c:pt>
                <c:pt idx="148" formatCode="General">
                  <c:v>201826</c:v>
                </c:pt>
                <c:pt idx="149" formatCode="General">
                  <c:v>201827</c:v>
                </c:pt>
                <c:pt idx="150" formatCode="General">
                  <c:v>201828</c:v>
                </c:pt>
                <c:pt idx="151" formatCode="General">
                  <c:v>201829</c:v>
                </c:pt>
                <c:pt idx="152" formatCode="General">
                  <c:v>201830</c:v>
                </c:pt>
                <c:pt idx="153" formatCode="General">
                  <c:v>201831</c:v>
                </c:pt>
                <c:pt idx="154" formatCode="General">
                  <c:v>201832</c:v>
                </c:pt>
                <c:pt idx="155" formatCode="General">
                  <c:v>201833</c:v>
                </c:pt>
                <c:pt idx="156" formatCode="General">
                  <c:v>201834</c:v>
                </c:pt>
                <c:pt idx="157" formatCode="General">
                  <c:v>201835</c:v>
                </c:pt>
                <c:pt idx="158" formatCode="General">
                  <c:v>201836</c:v>
                </c:pt>
                <c:pt idx="159" formatCode="General">
                  <c:v>201837</c:v>
                </c:pt>
                <c:pt idx="160" formatCode="General">
                  <c:v>201838</c:v>
                </c:pt>
                <c:pt idx="161" formatCode="General">
                  <c:v>201839</c:v>
                </c:pt>
                <c:pt idx="162" formatCode="General">
                  <c:v>201840</c:v>
                </c:pt>
                <c:pt idx="163" formatCode="General">
                  <c:v>201841</c:v>
                </c:pt>
                <c:pt idx="164" formatCode="General">
                  <c:v>201842</c:v>
                </c:pt>
                <c:pt idx="165" formatCode="General">
                  <c:v>201843</c:v>
                </c:pt>
                <c:pt idx="166" formatCode="General">
                  <c:v>201844</c:v>
                </c:pt>
                <c:pt idx="167" formatCode="General">
                  <c:v>201845</c:v>
                </c:pt>
                <c:pt idx="168" formatCode="General">
                  <c:v>201846</c:v>
                </c:pt>
                <c:pt idx="169" formatCode="General">
                  <c:v>201847</c:v>
                </c:pt>
                <c:pt idx="170" formatCode="General">
                  <c:v>201848</c:v>
                </c:pt>
                <c:pt idx="171" formatCode="General">
                  <c:v>201849</c:v>
                </c:pt>
                <c:pt idx="172" formatCode="General">
                  <c:v>201850</c:v>
                </c:pt>
                <c:pt idx="173" formatCode="General">
                  <c:v>201851</c:v>
                </c:pt>
                <c:pt idx="174" formatCode="General">
                  <c:v>201852</c:v>
                </c:pt>
                <c:pt idx="175" formatCode="General">
                  <c:v>201901</c:v>
                </c:pt>
                <c:pt idx="176" formatCode="General">
                  <c:v>201902</c:v>
                </c:pt>
                <c:pt idx="177" formatCode="General">
                  <c:v>201903</c:v>
                </c:pt>
                <c:pt idx="178" formatCode="General">
                  <c:v>201904</c:v>
                </c:pt>
                <c:pt idx="179" formatCode="General">
                  <c:v>201905</c:v>
                </c:pt>
                <c:pt idx="180" formatCode="General">
                  <c:v>201906</c:v>
                </c:pt>
                <c:pt idx="181" formatCode="General">
                  <c:v>201907</c:v>
                </c:pt>
                <c:pt idx="182" formatCode="General">
                  <c:v>201908</c:v>
                </c:pt>
                <c:pt idx="183" formatCode="General">
                  <c:v>201909</c:v>
                </c:pt>
                <c:pt idx="184" formatCode="General">
                  <c:v>201910</c:v>
                </c:pt>
                <c:pt idx="185" formatCode="General">
                  <c:v>201911</c:v>
                </c:pt>
                <c:pt idx="186" formatCode="General">
                  <c:v>201912</c:v>
                </c:pt>
                <c:pt idx="187" formatCode="General">
                  <c:v>201913</c:v>
                </c:pt>
                <c:pt idx="188" formatCode="General">
                  <c:v>201914</c:v>
                </c:pt>
                <c:pt idx="189" formatCode="General">
                  <c:v>201915</c:v>
                </c:pt>
                <c:pt idx="190" formatCode="General">
                  <c:v>201916</c:v>
                </c:pt>
                <c:pt idx="191" formatCode="General">
                  <c:v>201917</c:v>
                </c:pt>
                <c:pt idx="192" formatCode="General">
                  <c:v>201918</c:v>
                </c:pt>
                <c:pt idx="193" formatCode="General">
                  <c:v>201919</c:v>
                </c:pt>
                <c:pt idx="194" formatCode="General">
                  <c:v>201920</c:v>
                </c:pt>
                <c:pt idx="195" formatCode="General">
                  <c:v>201921</c:v>
                </c:pt>
                <c:pt idx="196" formatCode="General">
                  <c:v>201922</c:v>
                </c:pt>
                <c:pt idx="197" formatCode="General">
                  <c:v>201923</c:v>
                </c:pt>
                <c:pt idx="198" formatCode="General">
                  <c:v>201924</c:v>
                </c:pt>
                <c:pt idx="199" formatCode="General">
                  <c:v>201925</c:v>
                </c:pt>
                <c:pt idx="200" formatCode="General">
                  <c:v>201926</c:v>
                </c:pt>
                <c:pt idx="201" formatCode="General">
                  <c:v>201927</c:v>
                </c:pt>
                <c:pt idx="202" formatCode="General">
                  <c:v>201928</c:v>
                </c:pt>
                <c:pt idx="203" formatCode="General">
                  <c:v>201929</c:v>
                </c:pt>
                <c:pt idx="204" formatCode="General">
                  <c:v>201930</c:v>
                </c:pt>
                <c:pt idx="205" formatCode="General">
                  <c:v>201931</c:v>
                </c:pt>
                <c:pt idx="206" formatCode="General">
                  <c:v>201932</c:v>
                </c:pt>
                <c:pt idx="207" formatCode="General">
                  <c:v>201933</c:v>
                </c:pt>
                <c:pt idx="208" formatCode="General">
                  <c:v>201934</c:v>
                </c:pt>
                <c:pt idx="209" formatCode="General">
                  <c:v>201935</c:v>
                </c:pt>
                <c:pt idx="210" formatCode="General">
                  <c:v>201936</c:v>
                </c:pt>
                <c:pt idx="211" formatCode="General">
                  <c:v>201937</c:v>
                </c:pt>
                <c:pt idx="212" formatCode="General">
                  <c:v>201938</c:v>
                </c:pt>
                <c:pt idx="213" formatCode="General">
                  <c:v>201939</c:v>
                </c:pt>
                <c:pt idx="214" formatCode="General">
                  <c:v>201940</c:v>
                </c:pt>
                <c:pt idx="215" formatCode="General">
                  <c:v>201941</c:v>
                </c:pt>
                <c:pt idx="216" formatCode="General">
                  <c:v>201942</c:v>
                </c:pt>
                <c:pt idx="217" formatCode="General">
                  <c:v>201943</c:v>
                </c:pt>
                <c:pt idx="218" formatCode="General">
                  <c:v>201944</c:v>
                </c:pt>
                <c:pt idx="219" formatCode="General">
                  <c:v>201945</c:v>
                </c:pt>
                <c:pt idx="220" formatCode="General">
                  <c:v>201946</c:v>
                </c:pt>
                <c:pt idx="221" formatCode="General">
                  <c:v>201947</c:v>
                </c:pt>
                <c:pt idx="222" formatCode="General">
                  <c:v>201948</c:v>
                </c:pt>
                <c:pt idx="223" formatCode="General">
                  <c:v>201949</c:v>
                </c:pt>
                <c:pt idx="224" formatCode="General">
                  <c:v>201950</c:v>
                </c:pt>
                <c:pt idx="225" formatCode="General">
                  <c:v>201951</c:v>
                </c:pt>
                <c:pt idx="226" formatCode="General">
                  <c:v>201952</c:v>
                </c:pt>
                <c:pt idx="227" formatCode="General">
                  <c:v>202001</c:v>
                </c:pt>
                <c:pt idx="228" formatCode="General">
                  <c:v>202002</c:v>
                </c:pt>
                <c:pt idx="229" formatCode="General">
                  <c:v>202003</c:v>
                </c:pt>
                <c:pt idx="230" formatCode="General">
                  <c:v>202004</c:v>
                </c:pt>
                <c:pt idx="231" formatCode="General">
                  <c:v>202005</c:v>
                </c:pt>
                <c:pt idx="232" formatCode="General">
                  <c:v>202006</c:v>
                </c:pt>
                <c:pt idx="233" formatCode="General">
                  <c:v>202007</c:v>
                </c:pt>
                <c:pt idx="234" formatCode="General">
                  <c:v>202008</c:v>
                </c:pt>
                <c:pt idx="235" formatCode="General">
                  <c:v>202009</c:v>
                </c:pt>
                <c:pt idx="236" formatCode="General">
                  <c:v>202010</c:v>
                </c:pt>
                <c:pt idx="237" formatCode="General">
                  <c:v>202011</c:v>
                </c:pt>
                <c:pt idx="238" formatCode="General">
                  <c:v>202012</c:v>
                </c:pt>
                <c:pt idx="239" formatCode="General">
                  <c:v>202013</c:v>
                </c:pt>
                <c:pt idx="240" formatCode="General">
                  <c:v>202014</c:v>
                </c:pt>
                <c:pt idx="241" formatCode="General">
                  <c:v>202015</c:v>
                </c:pt>
                <c:pt idx="242" formatCode="General">
                  <c:v>202016</c:v>
                </c:pt>
                <c:pt idx="243" formatCode="General">
                  <c:v>202017</c:v>
                </c:pt>
                <c:pt idx="244" formatCode="General">
                  <c:v>202018</c:v>
                </c:pt>
                <c:pt idx="245" formatCode="General">
                  <c:v>202019</c:v>
                </c:pt>
                <c:pt idx="246" formatCode="General">
                  <c:v>202020</c:v>
                </c:pt>
                <c:pt idx="247" formatCode="General">
                  <c:v>202021</c:v>
                </c:pt>
                <c:pt idx="248" formatCode="General">
                  <c:v>202022</c:v>
                </c:pt>
                <c:pt idx="249" formatCode="General">
                  <c:v>202023</c:v>
                </c:pt>
                <c:pt idx="250" formatCode="General">
                  <c:v>202024</c:v>
                </c:pt>
                <c:pt idx="251" formatCode="General">
                  <c:v>202025</c:v>
                </c:pt>
                <c:pt idx="252" formatCode="General">
                  <c:v>202026</c:v>
                </c:pt>
                <c:pt idx="253" formatCode="General">
                  <c:v>202027</c:v>
                </c:pt>
                <c:pt idx="254" formatCode="General">
                  <c:v>202028</c:v>
                </c:pt>
                <c:pt idx="255" formatCode="General">
                  <c:v>202029</c:v>
                </c:pt>
                <c:pt idx="256" formatCode="General">
                  <c:v>202030</c:v>
                </c:pt>
                <c:pt idx="257" formatCode="General">
                  <c:v>202031</c:v>
                </c:pt>
                <c:pt idx="258" formatCode="General">
                  <c:v>202032</c:v>
                </c:pt>
                <c:pt idx="259" formatCode="General">
                  <c:v>202033</c:v>
                </c:pt>
                <c:pt idx="260" formatCode="General">
                  <c:v>202034</c:v>
                </c:pt>
                <c:pt idx="261" formatCode="General">
                  <c:v>202035</c:v>
                </c:pt>
                <c:pt idx="262" formatCode="General">
                  <c:v>202036</c:v>
                </c:pt>
                <c:pt idx="263" formatCode="General">
                  <c:v>202037</c:v>
                </c:pt>
                <c:pt idx="264" formatCode="General">
                  <c:v>202038</c:v>
                </c:pt>
                <c:pt idx="265" formatCode="General">
                  <c:v>202039</c:v>
                </c:pt>
                <c:pt idx="266" formatCode="General">
                  <c:v>202040</c:v>
                </c:pt>
                <c:pt idx="267" formatCode="General">
                  <c:v>202041</c:v>
                </c:pt>
                <c:pt idx="268" formatCode="General">
                  <c:v>202043</c:v>
                </c:pt>
                <c:pt idx="269" formatCode="General">
                  <c:v>202042</c:v>
                </c:pt>
                <c:pt idx="270" formatCode="General">
                  <c:v>202043</c:v>
                </c:pt>
                <c:pt idx="271" formatCode="General">
                  <c:v>202044</c:v>
                </c:pt>
                <c:pt idx="272" formatCode="General">
                  <c:v>202045</c:v>
                </c:pt>
                <c:pt idx="273" formatCode="General">
                  <c:v>202046</c:v>
                </c:pt>
                <c:pt idx="274" formatCode="General">
                  <c:v>202047</c:v>
                </c:pt>
                <c:pt idx="275" formatCode="General">
                  <c:v>202048</c:v>
                </c:pt>
                <c:pt idx="276" formatCode="General">
                  <c:v>202049</c:v>
                </c:pt>
                <c:pt idx="277" formatCode="General">
                  <c:v>202050</c:v>
                </c:pt>
                <c:pt idx="278" formatCode="General">
                  <c:v>202051</c:v>
                </c:pt>
                <c:pt idx="279" formatCode="General">
                  <c:v>202052</c:v>
                </c:pt>
                <c:pt idx="280" formatCode="General">
                  <c:v>202053</c:v>
                </c:pt>
                <c:pt idx="281" formatCode="General">
                  <c:v>202052</c:v>
                </c:pt>
                <c:pt idx="282" formatCode="General">
                  <c:v>202101</c:v>
                </c:pt>
                <c:pt idx="283" formatCode="General">
                  <c:v>202102</c:v>
                </c:pt>
              </c:numCache>
            </c:numRef>
          </c:cat>
          <c:val>
            <c:numRef>
              <c:f>'Antal brevlådeanvändare'!$B$2:$B$285</c:f>
              <c:numCache>
                <c:formatCode>#,##0</c:formatCode>
                <c:ptCount val="284"/>
                <c:pt idx="0">
                  <c:v>96223</c:v>
                </c:pt>
                <c:pt idx="1">
                  <c:v>97132</c:v>
                </c:pt>
                <c:pt idx="2">
                  <c:v>97134</c:v>
                </c:pt>
                <c:pt idx="3">
                  <c:v>96773</c:v>
                </c:pt>
                <c:pt idx="4">
                  <c:v>96913</c:v>
                </c:pt>
                <c:pt idx="5">
                  <c:v>97243</c:v>
                </c:pt>
                <c:pt idx="6">
                  <c:v>98763</c:v>
                </c:pt>
                <c:pt idx="7">
                  <c:v>99093</c:v>
                </c:pt>
                <c:pt idx="8">
                  <c:v>99455</c:v>
                </c:pt>
                <c:pt idx="9">
                  <c:v>99810</c:v>
                </c:pt>
                <c:pt idx="10">
                  <c:v>100100</c:v>
                </c:pt>
                <c:pt idx="11">
                  <c:v>100373</c:v>
                </c:pt>
                <c:pt idx="12">
                  <c:v>100690</c:v>
                </c:pt>
                <c:pt idx="13">
                  <c:v>101086</c:v>
                </c:pt>
                <c:pt idx="14">
                  <c:v>101637</c:v>
                </c:pt>
                <c:pt idx="15">
                  <c:v>102115</c:v>
                </c:pt>
                <c:pt idx="16">
                  <c:v>102502</c:v>
                </c:pt>
                <c:pt idx="17">
                  <c:v>102840</c:v>
                </c:pt>
                <c:pt idx="18">
                  <c:v>103244</c:v>
                </c:pt>
                <c:pt idx="19">
                  <c:v>103726</c:v>
                </c:pt>
                <c:pt idx="20">
                  <c:v>104164</c:v>
                </c:pt>
                <c:pt idx="21">
                  <c:v>104593</c:v>
                </c:pt>
                <c:pt idx="22">
                  <c:v>105358</c:v>
                </c:pt>
                <c:pt idx="23">
                  <c:v>105979</c:v>
                </c:pt>
                <c:pt idx="24">
                  <c:v>106805</c:v>
                </c:pt>
                <c:pt idx="25">
                  <c:v>107531</c:v>
                </c:pt>
                <c:pt idx="26">
                  <c:v>108462</c:v>
                </c:pt>
                <c:pt idx="27">
                  <c:v>109243</c:v>
                </c:pt>
                <c:pt idx="28">
                  <c:v>109912</c:v>
                </c:pt>
                <c:pt idx="29">
                  <c:v>110653</c:v>
                </c:pt>
                <c:pt idx="30">
                  <c:v>111328</c:v>
                </c:pt>
                <c:pt idx="31">
                  <c:v>112232</c:v>
                </c:pt>
                <c:pt idx="32">
                  <c:v>112767</c:v>
                </c:pt>
                <c:pt idx="33">
                  <c:v>113382</c:v>
                </c:pt>
                <c:pt idx="34">
                  <c:v>114166</c:v>
                </c:pt>
                <c:pt idx="35">
                  <c:v>115052</c:v>
                </c:pt>
                <c:pt idx="36">
                  <c:v>116169</c:v>
                </c:pt>
                <c:pt idx="37">
                  <c:v>119751</c:v>
                </c:pt>
                <c:pt idx="38">
                  <c:v>121951</c:v>
                </c:pt>
                <c:pt idx="39">
                  <c:v>123675</c:v>
                </c:pt>
                <c:pt idx="40">
                  <c:v>125413</c:v>
                </c:pt>
                <c:pt idx="41">
                  <c:v>128411</c:v>
                </c:pt>
                <c:pt idx="42">
                  <c:v>130002</c:v>
                </c:pt>
                <c:pt idx="43">
                  <c:v>130374</c:v>
                </c:pt>
                <c:pt idx="44">
                  <c:v>130761</c:v>
                </c:pt>
                <c:pt idx="45">
                  <c:v>131113</c:v>
                </c:pt>
                <c:pt idx="46">
                  <c:v>131236</c:v>
                </c:pt>
                <c:pt idx="47">
                  <c:v>132217</c:v>
                </c:pt>
                <c:pt idx="48">
                  <c:v>133246</c:v>
                </c:pt>
                <c:pt idx="49">
                  <c:v>133540</c:v>
                </c:pt>
                <c:pt idx="50">
                  <c:v>133657</c:v>
                </c:pt>
                <c:pt idx="51">
                  <c:v>133648</c:v>
                </c:pt>
                <c:pt idx="52">
                  <c:v>133761</c:v>
                </c:pt>
                <c:pt idx="53">
                  <c:v>133812</c:v>
                </c:pt>
                <c:pt idx="54">
                  <c:v>133970</c:v>
                </c:pt>
                <c:pt idx="55">
                  <c:v>134102</c:v>
                </c:pt>
                <c:pt idx="56">
                  <c:v>134089</c:v>
                </c:pt>
                <c:pt idx="57">
                  <c:v>134011</c:v>
                </c:pt>
                <c:pt idx="58">
                  <c:v>133780</c:v>
                </c:pt>
                <c:pt idx="59">
                  <c:v>134166</c:v>
                </c:pt>
                <c:pt idx="60">
                  <c:v>136871</c:v>
                </c:pt>
                <c:pt idx="61">
                  <c:v>137766</c:v>
                </c:pt>
                <c:pt idx="62">
                  <c:v>138007</c:v>
                </c:pt>
                <c:pt idx="63">
                  <c:v>138483</c:v>
                </c:pt>
                <c:pt idx="64">
                  <c:v>138886</c:v>
                </c:pt>
                <c:pt idx="65">
                  <c:v>139197</c:v>
                </c:pt>
                <c:pt idx="66">
                  <c:v>139430</c:v>
                </c:pt>
                <c:pt idx="67">
                  <c:v>139525</c:v>
                </c:pt>
                <c:pt idx="68">
                  <c:v>139515</c:v>
                </c:pt>
                <c:pt idx="69">
                  <c:v>141552</c:v>
                </c:pt>
                <c:pt idx="70">
                  <c:v>142184</c:v>
                </c:pt>
                <c:pt idx="71">
                  <c:v>142645</c:v>
                </c:pt>
                <c:pt idx="72">
                  <c:v>143602</c:v>
                </c:pt>
                <c:pt idx="73">
                  <c:v>144357</c:v>
                </c:pt>
                <c:pt idx="74">
                  <c:v>167962</c:v>
                </c:pt>
                <c:pt idx="75">
                  <c:v>175839</c:v>
                </c:pt>
                <c:pt idx="76">
                  <c:v>180343</c:v>
                </c:pt>
                <c:pt idx="77">
                  <c:v>185699</c:v>
                </c:pt>
                <c:pt idx="78">
                  <c:v>193007</c:v>
                </c:pt>
                <c:pt idx="79">
                  <c:v>201557</c:v>
                </c:pt>
                <c:pt idx="80">
                  <c:v>216436</c:v>
                </c:pt>
                <c:pt idx="81">
                  <c:v>250973</c:v>
                </c:pt>
                <c:pt idx="82">
                  <c:v>265421</c:v>
                </c:pt>
                <c:pt idx="83">
                  <c:v>272701</c:v>
                </c:pt>
                <c:pt idx="84">
                  <c:v>310133</c:v>
                </c:pt>
                <c:pt idx="85">
                  <c:v>317028</c:v>
                </c:pt>
                <c:pt idx="86">
                  <c:v>319440</c:v>
                </c:pt>
                <c:pt idx="87">
                  <c:v>320707</c:v>
                </c:pt>
                <c:pt idx="88">
                  <c:v>321497</c:v>
                </c:pt>
                <c:pt idx="89">
                  <c:v>322254</c:v>
                </c:pt>
                <c:pt idx="90">
                  <c:v>322668</c:v>
                </c:pt>
                <c:pt idx="91">
                  <c:v>322459</c:v>
                </c:pt>
                <c:pt idx="92">
                  <c:v>322045</c:v>
                </c:pt>
                <c:pt idx="93">
                  <c:v>320876</c:v>
                </c:pt>
                <c:pt idx="94">
                  <c:v>320103</c:v>
                </c:pt>
                <c:pt idx="95">
                  <c:v>319257</c:v>
                </c:pt>
                <c:pt idx="96">
                  <c:v>316808</c:v>
                </c:pt>
                <c:pt idx="97">
                  <c:v>317146</c:v>
                </c:pt>
                <c:pt idx="98">
                  <c:v>316153</c:v>
                </c:pt>
                <c:pt idx="99">
                  <c:v>315175</c:v>
                </c:pt>
                <c:pt idx="100">
                  <c:v>313864</c:v>
                </c:pt>
                <c:pt idx="101">
                  <c:v>312720</c:v>
                </c:pt>
                <c:pt idx="102">
                  <c:v>311863</c:v>
                </c:pt>
                <c:pt idx="103">
                  <c:v>310825</c:v>
                </c:pt>
                <c:pt idx="104">
                  <c:v>309598</c:v>
                </c:pt>
                <c:pt idx="105">
                  <c:v>308384</c:v>
                </c:pt>
                <c:pt idx="106">
                  <c:v>306992</c:v>
                </c:pt>
                <c:pt idx="107">
                  <c:v>305332</c:v>
                </c:pt>
                <c:pt idx="108">
                  <c:v>304061</c:v>
                </c:pt>
                <c:pt idx="109">
                  <c:v>302924</c:v>
                </c:pt>
                <c:pt idx="110">
                  <c:v>301892</c:v>
                </c:pt>
                <c:pt idx="111">
                  <c:v>300674</c:v>
                </c:pt>
                <c:pt idx="112">
                  <c:v>299706</c:v>
                </c:pt>
                <c:pt idx="113">
                  <c:v>298897</c:v>
                </c:pt>
                <c:pt idx="114">
                  <c:v>298123</c:v>
                </c:pt>
                <c:pt idx="115">
                  <c:v>297150</c:v>
                </c:pt>
                <c:pt idx="116">
                  <c:v>296308</c:v>
                </c:pt>
                <c:pt idx="117">
                  <c:v>295588</c:v>
                </c:pt>
                <c:pt idx="118">
                  <c:v>293696</c:v>
                </c:pt>
                <c:pt idx="119">
                  <c:v>293452</c:v>
                </c:pt>
                <c:pt idx="120">
                  <c:v>292782</c:v>
                </c:pt>
                <c:pt idx="121">
                  <c:v>292033</c:v>
                </c:pt>
                <c:pt idx="122">
                  <c:v>291442</c:v>
                </c:pt>
                <c:pt idx="123">
                  <c:v>291963</c:v>
                </c:pt>
                <c:pt idx="124">
                  <c:v>292928</c:v>
                </c:pt>
                <c:pt idx="125">
                  <c:v>293667</c:v>
                </c:pt>
                <c:pt idx="126">
                  <c:v>293664</c:v>
                </c:pt>
                <c:pt idx="127">
                  <c:v>294626</c:v>
                </c:pt>
                <c:pt idx="128">
                  <c:v>298087</c:v>
                </c:pt>
                <c:pt idx="129">
                  <c:v>299893</c:v>
                </c:pt>
                <c:pt idx="130">
                  <c:v>302652</c:v>
                </c:pt>
                <c:pt idx="131">
                  <c:v>306921</c:v>
                </c:pt>
                <c:pt idx="132">
                  <c:v>313243</c:v>
                </c:pt>
                <c:pt idx="133">
                  <c:v>322166</c:v>
                </c:pt>
                <c:pt idx="134">
                  <c:v>327522</c:v>
                </c:pt>
                <c:pt idx="135">
                  <c:v>331057</c:v>
                </c:pt>
                <c:pt idx="136">
                  <c:v>333428</c:v>
                </c:pt>
                <c:pt idx="137">
                  <c:v>334465</c:v>
                </c:pt>
                <c:pt idx="138">
                  <c:v>334023</c:v>
                </c:pt>
                <c:pt idx="139">
                  <c:v>333238</c:v>
                </c:pt>
                <c:pt idx="140">
                  <c:v>333662</c:v>
                </c:pt>
                <c:pt idx="141">
                  <c:v>333110</c:v>
                </c:pt>
                <c:pt idx="142">
                  <c:v>332473</c:v>
                </c:pt>
                <c:pt idx="143">
                  <c:v>330972</c:v>
                </c:pt>
                <c:pt idx="144">
                  <c:v>329791</c:v>
                </c:pt>
                <c:pt idx="145">
                  <c:v>330154</c:v>
                </c:pt>
                <c:pt idx="146">
                  <c:v>329832</c:v>
                </c:pt>
                <c:pt idx="147">
                  <c:v>329057</c:v>
                </c:pt>
                <c:pt idx="148">
                  <c:v>328460</c:v>
                </c:pt>
                <c:pt idx="149">
                  <c:v>328208</c:v>
                </c:pt>
                <c:pt idx="150">
                  <c:v>328006</c:v>
                </c:pt>
                <c:pt idx="151">
                  <c:v>327754</c:v>
                </c:pt>
                <c:pt idx="152">
                  <c:v>327303</c:v>
                </c:pt>
                <c:pt idx="153">
                  <c:v>327065</c:v>
                </c:pt>
                <c:pt idx="154">
                  <c:v>327043</c:v>
                </c:pt>
                <c:pt idx="155">
                  <c:v>326816</c:v>
                </c:pt>
                <c:pt idx="156">
                  <c:v>326234</c:v>
                </c:pt>
                <c:pt idx="157">
                  <c:v>325948</c:v>
                </c:pt>
                <c:pt idx="158">
                  <c:v>325929</c:v>
                </c:pt>
                <c:pt idx="159">
                  <c:v>325650</c:v>
                </c:pt>
                <c:pt idx="160">
                  <c:v>325100</c:v>
                </c:pt>
                <c:pt idx="161">
                  <c:v>324448</c:v>
                </c:pt>
                <c:pt idx="162">
                  <c:v>324078</c:v>
                </c:pt>
                <c:pt idx="163">
                  <c:v>323785</c:v>
                </c:pt>
                <c:pt idx="164">
                  <c:v>323416</c:v>
                </c:pt>
                <c:pt idx="165">
                  <c:v>322623</c:v>
                </c:pt>
                <c:pt idx="166">
                  <c:v>322599</c:v>
                </c:pt>
                <c:pt idx="167">
                  <c:v>322339</c:v>
                </c:pt>
                <c:pt idx="168">
                  <c:v>322076</c:v>
                </c:pt>
                <c:pt idx="169">
                  <c:v>321572</c:v>
                </c:pt>
                <c:pt idx="170">
                  <c:v>320809</c:v>
                </c:pt>
                <c:pt idx="171">
                  <c:v>320881</c:v>
                </c:pt>
                <c:pt idx="172">
                  <c:v>320812</c:v>
                </c:pt>
                <c:pt idx="173">
                  <c:v>320520</c:v>
                </c:pt>
                <c:pt idx="174">
                  <c:v>320310</c:v>
                </c:pt>
                <c:pt idx="175">
                  <c:v>320287</c:v>
                </c:pt>
                <c:pt idx="176">
                  <c:v>320196</c:v>
                </c:pt>
                <c:pt idx="177">
                  <c:v>321231</c:v>
                </c:pt>
                <c:pt idx="178">
                  <c:v>321195</c:v>
                </c:pt>
                <c:pt idx="179">
                  <c:v>321325</c:v>
                </c:pt>
                <c:pt idx="180">
                  <c:v>320200</c:v>
                </c:pt>
                <c:pt idx="181">
                  <c:v>320410</c:v>
                </c:pt>
                <c:pt idx="182">
                  <c:v>320053</c:v>
                </c:pt>
                <c:pt idx="183">
                  <c:v>320883</c:v>
                </c:pt>
                <c:pt idx="184">
                  <c:v>321256</c:v>
                </c:pt>
                <c:pt idx="185">
                  <c:v>324666</c:v>
                </c:pt>
                <c:pt idx="186">
                  <c:v>325033</c:v>
                </c:pt>
                <c:pt idx="187">
                  <c:v>325040</c:v>
                </c:pt>
                <c:pt idx="188">
                  <c:v>325335</c:v>
                </c:pt>
                <c:pt idx="189">
                  <c:v>325630</c:v>
                </c:pt>
                <c:pt idx="190">
                  <c:v>325320</c:v>
                </c:pt>
                <c:pt idx="191">
                  <c:v>325133</c:v>
                </c:pt>
                <c:pt idx="192">
                  <c:v>325067</c:v>
                </c:pt>
                <c:pt idx="193">
                  <c:v>324636</c:v>
                </c:pt>
                <c:pt idx="194">
                  <c:v>324173</c:v>
                </c:pt>
                <c:pt idx="195">
                  <c:v>323472</c:v>
                </c:pt>
                <c:pt idx="196">
                  <c:v>322900</c:v>
                </c:pt>
                <c:pt idx="197">
                  <c:v>322696</c:v>
                </c:pt>
                <c:pt idx="198">
                  <c:v>322238</c:v>
                </c:pt>
                <c:pt idx="199">
                  <c:v>321856</c:v>
                </c:pt>
                <c:pt idx="200">
                  <c:v>321181</c:v>
                </c:pt>
                <c:pt idx="201">
                  <c:v>320789</c:v>
                </c:pt>
                <c:pt idx="202" formatCode="General">
                  <c:v>320403</c:v>
                </c:pt>
                <c:pt idx="203" formatCode="General">
                  <c:v>320062</c:v>
                </c:pt>
                <c:pt idx="204" formatCode="General">
                  <c:v>319619</c:v>
                </c:pt>
                <c:pt idx="205" formatCode="General">
                  <c:v>319239</c:v>
                </c:pt>
                <c:pt idx="206" formatCode="General">
                  <c:v>318962</c:v>
                </c:pt>
                <c:pt idx="207" formatCode="General">
                  <c:v>318623</c:v>
                </c:pt>
                <c:pt idx="208" formatCode="General">
                  <c:v>318154</c:v>
                </c:pt>
                <c:pt idx="209" formatCode="General">
                  <c:v>317645</c:v>
                </c:pt>
                <c:pt idx="210" formatCode="General">
                  <c:v>317307</c:v>
                </c:pt>
                <c:pt idx="211" formatCode="General">
                  <c:v>316950</c:v>
                </c:pt>
                <c:pt idx="212" formatCode="General">
                  <c:v>316554</c:v>
                </c:pt>
                <c:pt idx="213" formatCode="General">
                  <c:v>315974</c:v>
                </c:pt>
                <c:pt idx="214" formatCode="General">
                  <c:v>315510</c:v>
                </c:pt>
                <c:pt idx="215" formatCode="General">
                  <c:v>315153</c:v>
                </c:pt>
                <c:pt idx="216" formatCode="General">
                  <c:v>314778</c:v>
                </c:pt>
                <c:pt idx="217" formatCode="General">
                  <c:v>314317</c:v>
                </c:pt>
                <c:pt idx="218" formatCode="General">
                  <c:v>313722</c:v>
                </c:pt>
                <c:pt idx="219" formatCode="General">
                  <c:v>313379</c:v>
                </c:pt>
                <c:pt idx="220" formatCode="General">
                  <c:v>312998</c:v>
                </c:pt>
                <c:pt idx="221" formatCode="General">
                  <c:v>312483</c:v>
                </c:pt>
                <c:pt idx="222" formatCode="General">
                  <c:v>311926</c:v>
                </c:pt>
                <c:pt idx="223" formatCode="General">
                  <c:v>311681</c:v>
                </c:pt>
                <c:pt idx="224" formatCode="General">
                  <c:v>311459</c:v>
                </c:pt>
                <c:pt idx="225" formatCode="General">
                  <c:v>311459</c:v>
                </c:pt>
                <c:pt idx="226" formatCode="General">
                  <c:v>310707</c:v>
                </c:pt>
                <c:pt idx="227" formatCode="General">
                  <c:v>310707</c:v>
                </c:pt>
                <c:pt idx="228" formatCode="General">
                  <c:v>310515</c:v>
                </c:pt>
                <c:pt idx="229" formatCode="General">
                  <c:v>310538</c:v>
                </c:pt>
                <c:pt idx="230" formatCode="General">
                  <c:v>310458</c:v>
                </c:pt>
                <c:pt idx="231" formatCode="General">
                  <c:v>310378</c:v>
                </c:pt>
                <c:pt idx="232" formatCode="General">
                  <c:v>310585</c:v>
                </c:pt>
                <c:pt idx="233" formatCode="General">
                  <c:v>310906</c:v>
                </c:pt>
                <c:pt idx="234" formatCode="General">
                  <c:v>311019</c:v>
                </c:pt>
                <c:pt idx="235" formatCode="General">
                  <c:v>313369</c:v>
                </c:pt>
                <c:pt idx="236" formatCode="General">
                  <c:v>314107</c:v>
                </c:pt>
                <c:pt idx="237" formatCode="General">
                  <c:v>315632</c:v>
                </c:pt>
                <c:pt idx="238" formatCode="General">
                  <c:v>316251</c:v>
                </c:pt>
                <c:pt idx="239" formatCode="General">
                  <c:v>316565</c:v>
                </c:pt>
                <c:pt idx="240" formatCode="General">
                  <c:v>317155</c:v>
                </c:pt>
                <c:pt idx="241" formatCode="General">
                  <c:v>317481</c:v>
                </c:pt>
                <c:pt idx="242" formatCode="General">
                  <c:v>317303</c:v>
                </c:pt>
                <c:pt idx="243" formatCode="General">
                  <c:v>316356</c:v>
                </c:pt>
                <c:pt idx="244" formatCode="General">
                  <c:v>315644</c:v>
                </c:pt>
                <c:pt idx="245" formatCode="General">
                  <c:v>315450</c:v>
                </c:pt>
                <c:pt idx="246" formatCode="General">
                  <c:v>314984</c:v>
                </c:pt>
                <c:pt idx="247" formatCode="General">
                  <c:v>314573</c:v>
                </c:pt>
                <c:pt idx="248" formatCode="General">
                  <c:v>314178</c:v>
                </c:pt>
                <c:pt idx="249" formatCode="General">
                  <c:v>313921</c:v>
                </c:pt>
                <c:pt idx="250" formatCode="General">
                  <c:v>313759</c:v>
                </c:pt>
                <c:pt idx="251" formatCode="General">
                  <c:v>313436</c:v>
                </c:pt>
                <c:pt idx="252" formatCode="General">
                  <c:v>312942</c:v>
                </c:pt>
                <c:pt idx="253" formatCode="General">
                  <c:v>312628</c:v>
                </c:pt>
                <c:pt idx="254" formatCode="General">
                  <c:v>312308</c:v>
                </c:pt>
                <c:pt idx="255" formatCode="General">
                  <c:v>312088</c:v>
                </c:pt>
                <c:pt idx="256" formatCode="General">
                  <c:v>311787</c:v>
                </c:pt>
                <c:pt idx="257" formatCode="General">
                  <c:v>311544</c:v>
                </c:pt>
                <c:pt idx="258" formatCode="General">
                  <c:v>311454</c:v>
                </c:pt>
                <c:pt idx="259" formatCode="General">
                  <c:v>311271</c:v>
                </c:pt>
                <c:pt idx="260" formatCode="General">
                  <c:v>310892</c:v>
                </c:pt>
                <c:pt idx="261" formatCode="General">
                  <c:v>310447</c:v>
                </c:pt>
                <c:pt idx="262" formatCode="General">
                  <c:v>310157</c:v>
                </c:pt>
                <c:pt idx="263" formatCode="General">
                  <c:v>309936</c:v>
                </c:pt>
                <c:pt idx="264" formatCode="General">
                  <c:v>309594</c:v>
                </c:pt>
                <c:pt idx="265" formatCode="General">
                  <c:v>309129</c:v>
                </c:pt>
                <c:pt idx="266" formatCode="General">
                  <c:v>308707</c:v>
                </c:pt>
                <c:pt idx="267" formatCode="General">
                  <c:v>308480</c:v>
                </c:pt>
                <c:pt idx="268" formatCode="General">
                  <c:v>307824</c:v>
                </c:pt>
                <c:pt idx="269" formatCode="General">
                  <c:v>308226</c:v>
                </c:pt>
                <c:pt idx="270" formatCode="General">
                  <c:v>307824</c:v>
                </c:pt>
                <c:pt idx="271" formatCode="General">
                  <c:v>307549</c:v>
                </c:pt>
                <c:pt idx="272" formatCode="General">
                  <c:v>307398</c:v>
                </c:pt>
                <c:pt idx="273" formatCode="General">
                  <c:v>307168</c:v>
                </c:pt>
                <c:pt idx="274" formatCode="General">
                  <c:v>306816</c:v>
                </c:pt>
                <c:pt idx="275" formatCode="General">
                  <c:v>306302</c:v>
                </c:pt>
                <c:pt idx="276" formatCode="General">
                  <c:v>305771</c:v>
                </c:pt>
                <c:pt idx="277" formatCode="General">
                  <c:v>305507</c:v>
                </c:pt>
                <c:pt idx="278" formatCode="General">
                  <c:v>305006</c:v>
                </c:pt>
                <c:pt idx="279" formatCode="General">
                  <c:v>304650</c:v>
                </c:pt>
                <c:pt idx="280" formatCode="General">
                  <c:v>304393</c:v>
                </c:pt>
                <c:pt idx="281" formatCode="General">
                  <c:v>304650</c:v>
                </c:pt>
                <c:pt idx="282" formatCode="General">
                  <c:v>304153</c:v>
                </c:pt>
                <c:pt idx="283" formatCode="General">
                  <c:v>303857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1B20-4593-8619-CF71516B739F}"/>
            </c:ext>
          </c:extLst>
        </c:ser>
        <c:ser>
          <c:idx val="1"/>
          <c:order val="1"/>
          <c:tx>
            <c:strRef>
              <c:f>'Antal brevlådeanvändare'!$C$1</c:f>
              <c:strCache>
                <c:ptCount val="1"/>
                <c:pt idx="0">
                  <c:v>MMP Företag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'Antal brevlådeanvändare'!$A$2:$A$285</c:f>
              <c:numCache>
                <c:formatCode>@</c:formatCode>
                <c:ptCount val="284"/>
                <c:pt idx="0">
                  <c:v>201523</c:v>
                </c:pt>
                <c:pt idx="1">
                  <c:v>201524</c:v>
                </c:pt>
                <c:pt idx="2">
                  <c:v>201525</c:v>
                </c:pt>
                <c:pt idx="3">
                  <c:v>201526</c:v>
                </c:pt>
                <c:pt idx="4">
                  <c:v>201527</c:v>
                </c:pt>
                <c:pt idx="5">
                  <c:v>201528</c:v>
                </c:pt>
                <c:pt idx="6">
                  <c:v>201533</c:v>
                </c:pt>
                <c:pt idx="7">
                  <c:v>201534</c:v>
                </c:pt>
                <c:pt idx="8">
                  <c:v>201535</c:v>
                </c:pt>
                <c:pt idx="9">
                  <c:v>201536</c:v>
                </c:pt>
                <c:pt idx="10">
                  <c:v>201537</c:v>
                </c:pt>
                <c:pt idx="11">
                  <c:v>201538</c:v>
                </c:pt>
                <c:pt idx="12">
                  <c:v>201539</c:v>
                </c:pt>
                <c:pt idx="13">
                  <c:v>201540</c:v>
                </c:pt>
                <c:pt idx="14">
                  <c:v>201541</c:v>
                </c:pt>
                <c:pt idx="15">
                  <c:v>201542</c:v>
                </c:pt>
                <c:pt idx="16">
                  <c:v>201543</c:v>
                </c:pt>
                <c:pt idx="17">
                  <c:v>201544</c:v>
                </c:pt>
                <c:pt idx="18">
                  <c:v>201545</c:v>
                </c:pt>
                <c:pt idx="19">
                  <c:v>201546</c:v>
                </c:pt>
                <c:pt idx="20">
                  <c:v>201547</c:v>
                </c:pt>
                <c:pt idx="21">
                  <c:v>201548</c:v>
                </c:pt>
                <c:pt idx="22">
                  <c:v>201549</c:v>
                </c:pt>
                <c:pt idx="23">
                  <c:v>201550</c:v>
                </c:pt>
                <c:pt idx="24">
                  <c:v>201551</c:v>
                </c:pt>
                <c:pt idx="25">
                  <c:v>201553</c:v>
                </c:pt>
                <c:pt idx="26">
                  <c:v>201601</c:v>
                </c:pt>
                <c:pt idx="27">
                  <c:v>201602</c:v>
                </c:pt>
                <c:pt idx="28">
                  <c:v>201603</c:v>
                </c:pt>
                <c:pt idx="29">
                  <c:v>201604</c:v>
                </c:pt>
                <c:pt idx="30">
                  <c:v>201605</c:v>
                </c:pt>
                <c:pt idx="31">
                  <c:v>201606</c:v>
                </c:pt>
                <c:pt idx="32">
                  <c:v>201607</c:v>
                </c:pt>
                <c:pt idx="33">
                  <c:v>201608</c:v>
                </c:pt>
                <c:pt idx="34">
                  <c:v>201609</c:v>
                </c:pt>
                <c:pt idx="35">
                  <c:v>201610</c:v>
                </c:pt>
                <c:pt idx="36">
                  <c:v>201611</c:v>
                </c:pt>
                <c:pt idx="37">
                  <c:v>201613</c:v>
                </c:pt>
                <c:pt idx="38">
                  <c:v>201614</c:v>
                </c:pt>
                <c:pt idx="39">
                  <c:v>201615</c:v>
                </c:pt>
                <c:pt idx="40">
                  <c:v>201616</c:v>
                </c:pt>
                <c:pt idx="41">
                  <c:v>201617</c:v>
                </c:pt>
                <c:pt idx="42">
                  <c:v>201618</c:v>
                </c:pt>
                <c:pt idx="43">
                  <c:v>201619</c:v>
                </c:pt>
                <c:pt idx="44">
                  <c:v>201620</c:v>
                </c:pt>
                <c:pt idx="45">
                  <c:v>201621</c:v>
                </c:pt>
                <c:pt idx="46">
                  <c:v>201622</c:v>
                </c:pt>
                <c:pt idx="47">
                  <c:v>201623</c:v>
                </c:pt>
                <c:pt idx="48">
                  <c:v>201626</c:v>
                </c:pt>
                <c:pt idx="49">
                  <c:v>201627</c:v>
                </c:pt>
                <c:pt idx="50">
                  <c:v>201628</c:v>
                </c:pt>
                <c:pt idx="51">
                  <c:v>201629</c:v>
                </c:pt>
                <c:pt idx="52">
                  <c:v>201630</c:v>
                </c:pt>
                <c:pt idx="53">
                  <c:v>201631</c:v>
                </c:pt>
                <c:pt idx="54">
                  <c:v>201634</c:v>
                </c:pt>
                <c:pt idx="55">
                  <c:v>201635</c:v>
                </c:pt>
                <c:pt idx="56" formatCode="General">
                  <c:v>201636</c:v>
                </c:pt>
                <c:pt idx="57" formatCode="General">
                  <c:v>201637</c:v>
                </c:pt>
                <c:pt idx="58" formatCode="General">
                  <c:v>201638</c:v>
                </c:pt>
                <c:pt idx="59" formatCode="General">
                  <c:v>201639</c:v>
                </c:pt>
                <c:pt idx="60" formatCode="General">
                  <c:v>201640</c:v>
                </c:pt>
                <c:pt idx="61" formatCode="General">
                  <c:v>201641</c:v>
                </c:pt>
                <c:pt idx="62" formatCode="General">
                  <c:v>201642</c:v>
                </c:pt>
                <c:pt idx="63" formatCode="General">
                  <c:v>201643</c:v>
                </c:pt>
                <c:pt idx="64" formatCode="General">
                  <c:v>201644</c:v>
                </c:pt>
                <c:pt idx="65" formatCode="General">
                  <c:v>201645</c:v>
                </c:pt>
                <c:pt idx="66" formatCode="General">
                  <c:v>201646</c:v>
                </c:pt>
                <c:pt idx="67" formatCode="General">
                  <c:v>201647</c:v>
                </c:pt>
                <c:pt idx="68" formatCode="General">
                  <c:v>201648</c:v>
                </c:pt>
                <c:pt idx="69" formatCode="General">
                  <c:v>201649</c:v>
                </c:pt>
                <c:pt idx="70" formatCode="General">
                  <c:v>201650</c:v>
                </c:pt>
                <c:pt idx="71" formatCode="General">
                  <c:v>201651</c:v>
                </c:pt>
                <c:pt idx="72" formatCode="General">
                  <c:v>201652</c:v>
                </c:pt>
                <c:pt idx="73" formatCode="General">
                  <c:v>201701</c:v>
                </c:pt>
                <c:pt idx="74" formatCode="General">
                  <c:v>201702</c:v>
                </c:pt>
                <c:pt idx="75" formatCode="General">
                  <c:v>201703</c:v>
                </c:pt>
                <c:pt idx="76" formatCode="General">
                  <c:v>201704</c:v>
                </c:pt>
                <c:pt idx="77" formatCode="General">
                  <c:v>201705</c:v>
                </c:pt>
                <c:pt idx="78" formatCode="General">
                  <c:v>201706</c:v>
                </c:pt>
                <c:pt idx="79" formatCode="General">
                  <c:v>201707</c:v>
                </c:pt>
                <c:pt idx="80" formatCode="General">
                  <c:v>201708</c:v>
                </c:pt>
                <c:pt idx="81" formatCode="General">
                  <c:v>201709</c:v>
                </c:pt>
                <c:pt idx="82" formatCode="General">
                  <c:v>201710</c:v>
                </c:pt>
                <c:pt idx="83" formatCode="General">
                  <c:v>201711</c:v>
                </c:pt>
                <c:pt idx="84" formatCode="General">
                  <c:v>201712</c:v>
                </c:pt>
                <c:pt idx="85" formatCode="General">
                  <c:v>201713</c:v>
                </c:pt>
                <c:pt idx="86" formatCode="General">
                  <c:v>201714</c:v>
                </c:pt>
                <c:pt idx="87" formatCode="General">
                  <c:v>201715</c:v>
                </c:pt>
                <c:pt idx="88" formatCode="General">
                  <c:v>201716</c:v>
                </c:pt>
                <c:pt idx="89" formatCode="General">
                  <c:v>201717</c:v>
                </c:pt>
                <c:pt idx="90" formatCode="General">
                  <c:v>201718</c:v>
                </c:pt>
                <c:pt idx="91" formatCode="General">
                  <c:v>201719</c:v>
                </c:pt>
                <c:pt idx="92" formatCode="General">
                  <c:v>201720</c:v>
                </c:pt>
                <c:pt idx="93" formatCode="General">
                  <c:v>201722</c:v>
                </c:pt>
                <c:pt idx="94" formatCode="General">
                  <c:v>201724</c:v>
                </c:pt>
                <c:pt idx="95" formatCode="General">
                  <c:v>201725</c:v>
                </c:pt>
                <c:pt idx="96" formatCode="General">
                  <c:v>201726</c:v>
                </c:pt>
                <c:pt idx="97" formatCode="General">
                  <c:v>201727</c:v>
                </c:pt>
                <c:pt idx="98" formatCode="General">
                  <c:v>201728</c:v>
                </c:pt>
                <c:pt idx="99" formatCode="General">
                  <c:v>201729</c:v>
                </c:pt>
                <c:pt idx="100" formatCode="General">
                  <c:v>201730</c:v>
                </c:pt>
                <c:pt idx="101" formatCode="General">
                  <c:v>201731</c:v>
                </c:pt>
                <c:pt idx="102" formatCode="General">
                  <c:v>201732</c:v>
                </c:pt>
                <c:pt idx="103" formatCode="General">
                  <c:v>201733</c:v>
                </c:pt>
                <c:pt idx="104" formatCode="General">
                  <c:v>201734</c:v>
                </c:pt>
                <c:pt idx="105" formatCode="General">
                  <c:v>201735</c:v>
                </c:pt>
                <c:pt idx="106" formatCode="General">
                  <c:v>201736</c:v>
                </c:pt>
                <c:pt idx="107" formatCode="General">
                  <c:v>201737</c:v>
                </c:pt>
                <c:pt idx="108" formatCode="General">
                  <c:v>201738</c:v>
                </c:pt>
                <c:pt idx="109" formatCode="General">
                  <c:v>201739</c:v>
                </c:pt>
                <c:pt idx="110" formatCode="General">
                  <c:v>201740</c:v>
                </c:pt>
                <c:pt idx="111" formatCode="General">
                  <c:v>201741</c:v>
                </c:pt>
                <c:pt idx="112" formatCode="General">
                  <c:v>201742</c:v>
                </c:pt>
                <c:pt idx="113" formatCode="General">
                  <c:v>201743</c:v>
                </c:pt>
                <c:pt idx="114" formatCode="General">
                  <c:v>201744</c:v>
                </c:pt>
                <c:pt idx="115" formatCode="General">
                  <c:v>201745</c:v>
                </c:pt>
                <c:pt idx="116" formatCode="General">
                  <c:v>201746</c:v>
                </c:pt>
                <c:pt idx="117" formatCode="General">
                  <c:v>201747</c:v>
                </c:pt>
                <c:pt idx="118" formatCode="General">
                  <c:v>201748</c:v>
                </c:pt>
                <c:pt idx="119" formatCode="General">
                  <c:v>201749</c:v>
                </c:pt>
                <c:pt idx="120" formatCode="General">
                  <c:v>201750</c:v>
                </c:pt>
                <c:pt idx="121" formatCode="General">
                  <c:v>201751</c:v>
                </c:pt>
                <c:pt idx="122" formatCode="General">
                  <c:v>201752</c:v>
                </c:pt>
                <c:pt idx="123" formatCode="General">
                  <c:v>201801</c:v>
                </c:pt>
                <c:pt idx="124" formatCode="General">
                  <c:v>201802</c:v>
                </c:pt>
                <c:pt idx="125" formatCode="General">
                  <c:v>201803</c:v>
                </c:pt>
                <c:pt idx="126" formatCode="General">
                  <c:v>201804</c:v>
                </c:pt>
                <c:pt idx="127" formatCode="General">
                  <c:v>201805</c:v>
                </c:pt>
                <c:pt idx="128" formatCode="General">
                  <c:v>201806</c:v>
                </c:pt>
                <c:pt idx="129" formatCode="General">
                  <c:v>201807</c:v>
                </c:pt>
                <c:pt idx="130" formatCode="General">
                  <c:v>201808</c:v>
                </c:pt>
                <c:pt idx="131" formatCode="General">
                  <c:v>201809</c:v>
                </c:pt>
                <c:pt idx="132" formatCode="General">
                  <c:v>201810</c:v>
                </c:pt>
                <c:pt idx="133" formatCode="General">
                  <c:v>201811</c:v>
                </c:pt>
                <c:pt idx="134" formatCode="General">
                  <c:v>201812</c:v>
                </c:pt>
                <c:pt idx="135" formatCode="General">
                  <c:v>201813</c:v>
                </c:pt>
                <c:pt idx="136" formatCode="General">
                  <c:v>201814</c:v>
                </c:pt>
                <c:pt idx="137" formatCode="General">
                  <c:v>201815</c:v>
                </c:pt>
                <c:pt idx="138" formatCode="General">
                  <c:v>201816</c:v>
                </c:pt>
                <c:pt idx="139" formatCode="General">
                  <c:v>201817</c:v>
                </c:pt>
                <c:pt idx="140" formatCode="General">
                  <c:v>201818</c:v>
                </c:pt>
                <c:pt idx="141" formatCode="General">
                  <c:v>201819</c:v>
                </c:pt>
                <c:pt idx="142" formatCode="General">
                  <c:v>201820</c:v>
                </c:pt>
                <c:pt idx="143" formatCode="General">
                  <c:v>201821</c:v>
                </c:pt>
                <c:pt idx="144" formatCode="General">
                  <c:v>201822</c:v>
                </c:pt>
                <c:pt idx="145" formatCode="General">
                  <c:v>201823</c:v>
                </c:pt>
                <c:pt idx="146" formatCode="General">
                  <c:v>201824</c:v>
                </c:pt>
                <c:pt idx="147" formatCode="General">
                  <c:v>201825</c:v>
                </c:pt>
                <c:pt idx="148" formatCode="General">
                  <c:v>201826</c:v>
                </c:pt>
                <c:pt idx="149" formatCode="General">
                  <c:v>201827</c:v>
                </c:pt>
                <c:pt idx="150" formatCode="General">
                  <c:v>201828</c:v>
                </c:pt>
                <c:pt idx="151" formatCode="General">
                  <c:v>201829</c:v>
                </c:pt>
                <c:pt idx="152" formatCode="General">
                  <c:v>201830</c:v>
                </c:pt>
                <c:pt idx="153" formatCode="General">
                  <c:v>201831</c:v>
                </c:pt>
                <c:pt idx="154" formatCode="General">
                  <c:v>201832</c:v>
                </c:pt>
                <c:pt idx="155" formatCode="General">
                  <c:v>201833</c:v>
                </c:pt>
                <c:pt idx="156" formatCode="General">
                  <c:v>201834</c:v>
                </c:pt>
                <c:pt idx="157" formatCode="General">
                  <c:v>201835</c:v>
                </c:pt>
                <c:pt idx="158" formatCode="General">
                  <c:v>201836</c:v>
                </c:pt>
                <c:pt idx="159" formatCode="General">
                  <c:v>201837</c:v>
                </c:pt>
                <c:pt idx="160" formatCode="General">
                  <c:v>201838</c:v>
                </c:pt>
                <c:pt idx="161" formatCode="General">
                  <c:v>201839</c:v>
                </c:pt>
                <c:pt idx="162" formatCode="General">
                  <c:v>201840</c:v>
                </c:pt>
                <c:pt idx="163" formatCode="General">
                  <c:v>201841</c:v>
                </c:pt>
                <c:pt idx="164" formatCode="General">
                  <c:v>201842</c:v>
                </c:pt>
                <c:pt idx="165" formatCode="General">
                  <c:v>201843</c:v>
                </c:pt>
                <c:pt idx="166" formatCode="General">
                  <c:v>201844</c:v>
                </c:pt>
                <c:pt idx="167" formatCode="General">
                  <c:v>201845</c:v>
                </c:pt>
                <c:pt idx="168" formatCode="General">
                  <c:v>201846</c:v>
                </c:pt>
                <c:pt idx="169" formatCode="General">
                  <c:v>201847</c:v>
                </c:pt>
                <c:pt idx="170" formatCode="General">
                  <c:v>201848</c:v>
                </c:pt>
                <c:pt idx="171" formatCode="General">
                  <c:v>201849</c:v>
                </c:pt>
                <c:pt idx="172" formatCode="General">
                  <c:v>201850</c:v>
                </c:pt>
                <c:pt idx="173" formatCode="General">
                  <c:v>201851</c:v>
                </c:pt>
                <c:pt idx="174" formatCode="General">
                  <c:v>201852</c:v>
                </c:pt>
                <c:pt idx="175" formatCode="General">
                  <c:v>201901</c:v>
                </c:pt>
                <c:pt idx="176" formatCode="General">
                  <c:v>201902</c:v>
                </c:pt>
                <c:pt idx="177" formatCode="General">
                  <c:v>201903</c:v>
                </c:pt>
                <c:pt idx="178" formatCode="General">
                  <c:v>201904</c:v>
                </c:pt>
                <c:pt idx="179" formatCode="General">
                  <c:v>201905</c:v>
                </c:pt>
                <c:pt idx="180" formatCode="General">
                  <c:v>201906</c:v>
                </c:pt>
                <c:pt idx="181" formatCode="General">
                  <c:v>201907</c:v>
                </c:pt>
                <c:pt idx="182" formatCode="General">
                  <c:v>201908</c:v>
                </c:pt>
                <c:pt idx="183" formatCode="General">
                  <c:v>201909</c:v>
                </c:pt>
                <c:pt idx="184" formatCode="General">
                  <c:v>201910</c:v>
                </c:pt>
                <c:pt idx="185" formatCode="General">
                  <c:v>201911</c:v>
                </c:pt>
                <c:pt idx="186" formatCode="General">
                  <c:v>201912</c:v>
                </c:pt>
                <c:pt idx="187" formatCode="General">
                  <c:v>201913</c:v>
                </c:pt>
                <c:pt idx="188" formatCode="General">
                  <c:v>201914</c:v>
                </c:pt>
                <c:pt idx="189" formatCode="General">
                  <c:v>201915</c:v>
                </c:pt>
                <c:pt idx="190" formatCode="General">
                  <c:v>201916</c:v>
                </c:pt>
                <c:pt idx="191" formatCode="General">
                  <c:v>201917</c:v>
                </c:pt>
                <c:pt idx="192" formatCode="General">
                  <c:v>201918</c:v>
                </c:pt>
                <c:pt idx="193" formatCode="General">
                  <c:v>201919</c:v>
                </c:pt>
                <c:pt idx="194" formatCode="General">
                  <c:v>201920</c:v>
                </c:pt>
                <c:pt idx="195" formatCode="General">
                  <c:v>201921</c:v>
                </c:pt>
                <c:pt idx="196" formatCode="General">
                  <c:v>201922</c:v>
                </c:pt>
                <c:pt idx="197" formatCode="General">
                  <c:v>201923</c:v>
                </c:pt>
                <c:pt idx="198" formatCode="General">
                  <c:v>201924</c:v>
                </c:pt>
                <c:pt idx="199" formatCode="General">
                  <c:v>201925</c:v>
                </c:pt>
                <c:pt idx="200" formatCode="General">
                  <c:v>201926</c:v>
                </c:pt>
                <c:pt idx="201" formatCode="General">
                  <c:v>201927</c:v>
                </c:pt>
                <c:pt idx="202" formatCode="General">
                  <c:v>201928</c:v>
                </c:pt>
                <c:pt idx="203" formatCode="General">
                  <c:v>201929</c:v>
                </c:pt>
                <c:pt idx="204" formatCode="General">
                  <c:v>201930</c:v>
                </c:pt>
                <c:pt idx="205" formatCode="General">
                  <c:v>201931</c:v>
                </c:pt>
                <c:pt idx="206" formatCode="General">
                  <c:v>201932</c:v>
                </c:pt>
                <c:pt idx="207" formatCode="General">
                  <c:v>201933</c:v>
                </c:pt>
                <c:pt idx="208" formatCode="General">
                  <c:v>201934</c:v>
                </c:pt>
                <c:pt idx="209" formatCode="General">
                  <c:v>201935</c:v>
                </c:pt>
                <c:pt idx="210" formatCode="General">
                  <c:v>201936</c:v>
                </c:pt>
                <c:pt idx="211" formatCode="General">
                  <c:v>201937</c:v>
                </c:pt>
                <c:pt idx="212" formatCode="General">
                  <c:v>201938</c:v>
                </c:pt>
                <c:pt idx="213" formatCode="General">
                  <c:v>201939</c:v>
                </c:pt>
                <c:pt idx="214" formatCode="General">
                  <c:v>201940</c:v>
                </c:pt>
                <c:pt idx="215" formatCode="General">
                  <c:v>201941</c:v>
                </c:pt>
                <c:pt idx="216" formatCode="General">
                  <c:v>201942</c:v>
                </c:pt>
                <c:pt idx="217" formatCode="General">
                  <c:v>201943</c:v>
                </c:pt>
                <c:pt idx="218" formatCode="General">
                  <c:v>201944</c:v>
                </c:pt>
                <c:pt idx="219" formatCode="General">
                  <c:v>201945</c:v>
                </c:pt>
                <c:pt idx="220" formatCode="General">
                  <c:v>201946</c:v>
                </c:pt>
                <c:pt idx="221" formatCode="General">
                  <c:v>201947</c:v>
                </c:pt>
                <c:pt idx="222" formatCode="General">
                  <c:v>201948</c:v>
                </c:pt>
                <c:pt idx="223" formatCode="General">
                  <c:v>201949</c:v>
                </c:pt>
                <c:pt idx="224" formatCode="General">
                  <c:v>201950</c:v>
                </c:pt>
                <c:pt idx="225" formatCode="General">
                  <c:v>201951</c:v>
                </c:pt>
                <c:pt idx="226" formatCode="General">
                  <c:v>201952</c:v>
                </c:pt>
                <c:pt idx="227" formatCode="General">
                  <c:v>202001</c:v>
                </c:pt>
                <c:pt idx="228" formatCode="General">
                  <c:v>202002</c:v>
                </c:pt>
                <c:pt idx="229" formatCode="General">
                  <c:v>202003</c:v>
                </c:pt>
                <c:pt idx="230" formatCode="General">
                  <c:v>202004</c:v>
                </c:pt>
                <c:pt idx="231" formatCode="General">
                  <c:v>202005</c:v>
                </c:pt>
                <c:pt idx="232" formatCode="General">
                  <c:v>202006</c:v>
                </c:pt>
                <c:pt idx="233" formatCode="General">
                  <c:v>202007</c:v>
                </c:pt>
                <c:pt idx="234" formatCode="General">
                  <c:v>202008</c:v>
                </c:pt>
                <c:pt idx="235" formatCode="General">
                  <c:v>202009</c:v>
                </c:pt>
                <c:pt idx="236" formatCode="General">
                  <c:v>202010</c:v>
                </c:pt>
                <c:pt idx="237" formatCode="General">
                  <c:v>202011</c:v>
                </c:pt>
                <c:pt idx="238" formatCode="General">
                  <c:v>202012</c:v>
                </c:pt>
                <c:pt idx="239" formatCode="General">
                  <c:v>202013</c:v>
                </c:pt>
                <c:pt idx="240" formatCode="General">
                  <c:v>202014</c:v>
                </c:pt>
                <c:pt idx="241" formatCode="General">
                  <c:v>202015</c:v>
                </c:pt>
                <c:pt idx="242" formatCode="General">
                  <c:v>202016</c:v>
                </c:pt>
                <c:pt idx="243" formatCode="General">
                  <c:v>202017</c:v>
                </c:pt>
                <c:pt idx="244" formatCode="General">
                  <c:v>202018</c:v>
                </c:pt>
                <c:pt idx="245" formatCode="General">
                  <c:v>202019</c:v>
                </c:pt>
                <c:pt idx="246" formatCode="General">
                  <c:v>202020</c:v>
                </c:pt>
                <c:pt idx="247" formatCode="General">
                  <c:v>202021</c:v>
                </c:pt>
                <c:pt idx="248" formatCode="General">
                  <c:v>202022</c:v>
                </c:pt>
                <c:pt idx="249" formatCode="General">
                  <c:v>202023</c:v>
                </c:pt>
                <c:pt idx="250" formatCode="General">
                  <c:v>202024</c:v>
                </c:pt>
                <c:pt idx="251" formatCode="General">
                  <c:v>202025</c:v>
                </c:pt>
                <c:pt idx="252" formatCode="General">
                  <c:v>202026</c:v>
                </c:pt>
                <c:pt idx="253" formatCode="General">
                  <c:v>202027</c:v>
                </c:pt>
                <c:pt idx="254" formatCode="General">
                  <c:v>202028</c:v>
                </c:pt>
                <c:pt idx="255" formatCode="General">
                  <c:v>202029</c:v>
                </c:pt>
                <c:pt idx="256" formatCode="General">
                  <c:v>202030</c:v>
                </c:pt>
                <c:pt idx="257" formatCode="General">
                  <c:v>202031</c:v>
                </c:pt>
                <c:pt idx="258" formatCode="General">
                  <c:v>202032</c:v>
                </c:pt>
                <c:pt idx="259" formatCode="General">
                  <c:v>202033</c:v>
                </c:pt>
                <c:pt idx="260" formatCode="General">
                  <c:v>202034</c:v>
                </c:pt>
                <c:pt idx="261" formatCode="General">
                  <c:v>202035</c:v>
                </c:pt>
                <c:pt idx="262" formatCode="General">
                  <c:v>202036</c:v>
                </c:pt>
                <c:pt idx="263" formatCode="General">
                  <c:v>202037</c:v>
                </c:pt>
                <c:pt idx="264" formatCode="General">
                  <c:v>202038</c:v>
                </c:pt>
                <c:pt idx="265" formatCode="General">
                  <c:v>202039</c:v>
                </c:pt>
                <c:pt idx="266" formatCode="General">
                  <c:v>202040</c:v>
                </c:pt>
                <c:pt idx="267" formatCode="General">
                  <c:v>202041</c:v>
                </c:pt>
                <c:pt idx="268" formatCode="General">
                  <c:v>202043</c:v>
                </c:pt>
                <c:pt idx="269" formatCode="General">
                  <c:v>202042</c:v>
                </c:pt>
                <c:pt idx="270" formatCode="General">
                  <c:v>202043</c:v>
                </c:pt>
                <c:pt idx="271" formatCode="General">
                  <c:v>202044</c:v>
                </c:pt>
                <c:pt idx="272" formatCode="General">
                  <c:v>202045</c:v>
                </c:pt>
                <c:pt idx="273" formatCode="General">
                  <c:v>202046</c:v>
                </c:pt>
                <c:pt idx="274" formatCode="General">
                  <c:v>202047</c:v>
                </c:pt>
                <c:pt idx="275" formatCode="General">
                  <c:v>202048</c:v>
                </c:pt>
                <c:pt idx="276" formatCode="General">
                  <c:v>202049</c:v>
                </c:pt>
                <c:pt idx="277" formatCode="General">
                  <c:v>202050</c:v>
                </c:pt>
                <c:pt idx="278" formatCode="General">
                  <c:v>202051</c:v>
                </c:pt>
                <c:pt idx="279" formatCode="General">
                  <c:v>202052</c:v>
                </c:pt>
                <c:pt idx="280" formatCode="General">
                  <c:v>202053</c:v>
                </c:pt>
                <c:pt idx="281" formatCode="General">
                  <c:v>202052</c:v>
                </c:pt>
                <c:pt idx="282" formatCode="General">
                  <c:v>202101</c:v>
                </c:pt>
                <c:pt idx="283" formatCode="General">
                  <c:v>202102</c:v>
                </c:pt>
              </c:numCache>
            </c:numRef>
          </c:cat>
          <c:val>
            <c:numRef>
              <c:f>'Antal brevlådeanvändare'!$C$2:$C$285</c:f>
              <c:numCache>
                <c:formatCode>#,##0</c:formatCode>
                <c:ptCount val="284"/>
                <c:pt idx="0">
                  <c:v>26451</c:v>
                </c:pt>
                <c:pt idx="1">
                  <c:v>26934</c:v>
                </c:pt>
                <c:pt idx="2">
                  <c:v>27274</c:v>
                </c:pt>
                <c:pt idx="3">
                  <c:v>27590</c:v>
                </c:pt>
                <c:pt idx="4">
                  <c:v>27804</c:v>
                </c:pt>
                <c:pt idx="5">
                  <c:v>28037</c:v>
                </c:pt>
                <c:pt idx="6">
                  <c:v>29093</c:v>
                </c:pt>
                <c:pt idx="7">
                  <c:v>29247</c:v>
                </c:pt>
                <c:pt idx="8">
                  <c:v>29449</c:v>
                </c:pt>
                <c:pt idx="9">
                  <c:v>29651</c:v>
                </c:pt>
                <c:pt idx="10">
                  <c:v>29886</c:v>
                </c:pt>
                <c:pt idx="11">
                  <c:v>30089</c:v>
                </c:pt>
                <c:pt idx="12">
                  <c:v>30364</c:v>
                </c:pt>
                <c:pt idx="13">
                  <c:v>30501</c:v>
                </c:pt>
                <c:pt idx="14">
                  <c:v>30702</c:v>
                </c:pt>
                <c:pt idx="15">
                  <c:v>30922</c:v>
                </c:pt>
                <c:pt idx="16">
                  <c:v>31147</c:v>
                </c:pt>
                <c:pt idx="17">
                  <c:v>31340</c:v>
                </c:pt>
                <c:pt idx="18">
                  <c:v>31620</c:v>
                </c:pt>
                <c:pt idx="19">
                  <c:v>31916</c:v>
                </c:pt>
                <c:pt idx="20">
                  <c:v>32182</c:v>
                </c:pt>
                <c:pt idx="21">
                  <c:v>32450</c:v>
                </c:pt>
                <c:pt idx="22">
                  <c:v>32765</c:v>
                </c:pt>
                <c:pt idx="23">
                  <c:v>33099</c:v>
                </c:pt>
                <c:pt idx="24">
                  <c:v>33542</c:v>
                </c:pt>
                <c:pt idx="25">
                  <c:v>33960</c:v>
                </c:pt>
                <c:pt idx="26">
                  <c:v>34353</c:v>
                </c:pt>
                <c:pt idx="27">
                  <c:v>34803</c:v>
                </c:pt>
                <c:pt idx="28">
                  <c:v>35191</c:v>
                </c:pt>
                <c:pt idx="29">
                  <c:v>35569</c:v>
                </c:pt>
                <c:pt idx="30">
                  <c:v>35911</c:v>
                </c:pt>
                <c:pt idx="31">
                  <c:v>36291</c:v>
                </c:pt>
                <c:pt idx="32">
                  <c:v>36602</c:v>
                </c:pt>
                <c:pt idx="33">
                  <c:v>36940</c:v>
                </c:pt>
                <c:pt idx="34">
                  <c:v>37256</c:v>
                </c:pt>
                <c:pt idx="35">
                  <c:v>37525</c:v>
                </c:pt>
                <c:pt idx="36">
                  <c:v>37807</c:v>
                </c:pt>
                <c:pt idx="37">
                  <c:v>38536</c:v>
                </c:pt>
                <c:pt idx="38">
                  <c:v>38950</c:v>
                </c:pt>
                <c:pt idx="39">
                  <c:v>39237</c:v>
                </c:pt>
                <c:pt idx="40">
                  <c:v>39553</c:v>
                </c:pt>
                <c:pt idx="41">
                  <c:v>39947</c:v>
                </c:pt>
                <c:pt idx="42">
                  <c:v>40214</c:v>
                </c:pt>
                <c:pt idx="43">
                  <c:v>40451</c:v>
                </c:pt>
                <c:pt idx="44">
                  <c:v>40649</c:v>
                </c:pt>
                <c:pt idx="45">
                  <c:v>40933</c:v>
                </c:pt>
                <c:pt idx="46">
                  <c:v>41176</c:v>
                </c:pt>
                <c:pt idx="47">
                  <c:v>41553</c:v>
                </c:pt>
                <c:pt idx="48">
                  <c:v>42879</c:v>
                </c:pt>
                <c:pt idx="49">
                  <c:v>43270</c:v>
                </c:pt>
                <c:pt idx="50">
                  <c:v>43554</c:v>
                </c:pt>
                <c:pt idx="51">
                  <c:v>43729</c:v>
                </c:pt>
                <c:pt idx="52">
                  <c:v>43941</c:v>
                </c:pt>
                <c:pt idx="53">
                  <c:v>44353</c:v>
                </c:pt>
                <c:pt idx="54">
                  <c:v>45066</c:v>
                </c:pt>
                <c:pt idx="55">
                  <c:v>45350</c:v>
                </c:pt>
                <c:pt idx="56">
                  <c:v>45687</c:v>
                </c:pt>
                <c:pt idx="57">
                  <c:v>45910</c:v>
                </c:pt>
                <c:pt idx="58">
                  <c:v>46166</c:v>
                </c:pt>
                <c:pt idx="59">
                  <c:v>46434</c:v>
                </c:pt>
                <c:pt idx="60">
                  <c:v>46888</c:v>
                </c:pt>
                <c:pt idx="61">
                  <c:v>47276</c:v>
                </c:pt>
                <c:pt idx="62">
                  <c:v>47618</c:v>
                </c:pt>
                <c:pt idx="63">
                  <c:v>48081</c:v>
                </c:pt>
                <c:pt idx="64">
                  <c:v>48494</c:v>
                </c:pt>
                <c:pt idx="65">
                  <c:v>48906</c:v>
                </c:pt>
                <c:pt idx="66">
                  <c:v>49307</c:v>
                </c:pt>
                <c:pt idx="67">
                  <c:v>49568</c:v>
                </c:pt>
                <c:pt idx="68">
                  <c:v>49950</c:v>
                </c:pt>
                <c:pt idx="69">
                  <c:v>50622</c:v>
                </c:pt>
                <c:pt idx="70">
                  <c:v>50942</c:v>
                </c:pt>
                <c:pt idx="71">
                  <c:v>48733</c:v>
                </c:pt>
                <c:pt idx="72">
                  <c:v>49025</c:v>
                </c:pt>
                <c:pt idx="73">
                  <c:v>49367</c:v>
                </c:pt>
                <c:pt idx="74">
                  <c:v>50150</c:v>
                </c:pt>
                <c:pt idx="75">
                  <c:v>50679</c:v>
                </c:pt>
                <c:pt idx="76">
                  <c:v>51144</c:v>
                </c:pt>
                <c:pt idx="77">
                  <c:v>51542</c:v>
                </c:pt>
                <c:pt idx="78">
                  <c:v>52059</c:v>
                </c:pt>
                <c:pt idx="79">
                  <c:v>52471</c:v>
                </c:pt>
                <c:pt idx="80">
                  <c:v>52937</c:v>
                </c:pt>
                <c:pt idx="81">
                  <c:v>53596</c:v>
                </c:pt>
                <c:pt idx="82">
                  <c:v>54190</c:v>
                </c:pt>
                <c:pt idx="83">
                  <c:v>54611</c:v>
                </c:pt>
                <c:pt idx="84">
                  <c:v>54955</c:v>
                </c:pt>
                <c:pt idx="85">
                  <c:v>55169</c:v>
                </c:pt>
                <c:pt idx="86">
                  <c:v>55436</c:v>
                </c:pt>
                <c:pt idx="87">
                  <c:v>55571</c:v>
                </c:pt>
                <c:pt idx="88">
                  <c:v>55719</c:v>
                </c:pt>
                <c:pt idx="89">
                  <c:v>55892</c:v>
                </c:pt>
                <c:pt idx="90">
                  <c:v>56037</c:v>
                </c:pt>
                <c:pt idx="91">
                  <c:v>56338</c:v>
                </c:pt>
                <c:pt idx="92">
                  <c:v>56557</c:v>
                </c:pt>
                <c:pt idx="93">
                  <c:v>56805</c:v>
                </c:pt>
                <c:pt idx="94">
                  <c:v>57100</c:v>
                </c:pt>
                <c:pt idx="95">
                  <c:v>57105</c:v>
                </c:pt>
                <c:pt idx="96">
                  <c:v>57987</c:v>
                </c:pt>
                <c:pt idx="97">
                  <c:v>58219</c:v>
                </c:pt>
                <c:pt idx="98">
                  <c:v>57234</c:v>
                </c:pt>
                <c:pt idx="99">
                  <c:v>57358</c:v>
                </c:pt>
                <c:pt idx="100">
                  <c:v>57408</c:v>
                </c:pt>
                <c:pt idx="101">
                  <c:v>57495</c:v>
                </c:pt>
                <c:pt idx="102">
                  <c:v>57633</c:v>
                </c:pt>
                <c:pt idx="103">
                  <c:v>57716</c:v>
                </c:pt>
                <c:pt idx="104">
                  <c:v>57577</c:v>
                </c:pt>
                <c:pt idx="105">
                  <c:v>57552</c:v>
                </c:pt>
                <c:pt idx="106">
                  <c:v>57427</c:v>
                </c:pt>
                <c:pt idx="107">
                  <c:v>57237</c:v>
                </c:pt>
                <c:pt idx="108">
                  <c:v>57180</c:v>
                </c:pt>
                <c:pt idx="109">
                  <c:v>57202</c:v>
                </c:pt>
                <c:pt idx="110">
                  <c:v>57314</c:v>
                </c:pt>
                <c:pt idx="111">
                  <c:v>57375</c:v>
                </c:pt>
                <c:pt idx="112">
                  <c:v>57477</c:v>
                </c:pt>
                <c:pt idx="113">
                  <c:v>57620</c:v>
                </c:pt>
                <c:pt idx="114">
                  <c:v>57737</c:v>
                </c:pt>
                <c:pt idx="115">
                  <c:v>57795</c:v>
                </c:pt>
                <c:pt idx="116">
                  <c:v>57926</c:v>
                </c:pt>
                <c:pt idx="117">
                  <c:v>57969</c:v>
                </c:pt>
                <c:pt idx="118">
                  <c:v>58089</c:v>
                </c:pt>
                <c:pt idx="119">
                  <c:v>58455</c:v>
                </c:pt>
                <c:pt idx="120">
                  <c:v>58667</c:v>
                </c:pt>
                <c:pt idx="121">
                  <c:v>58816</c:v>
                </c:pt>
                <c:pt idx="122">
                  <c:v>58864</c:v>
                </c:pt>
                <c:pt idx="123">
                  <c:v>58986</c:v>
                </c:pt>
                <c:pt idx="124">
                  <c:v>59296</c:v>
                </c:pt>
                <c:pt idx="125">
                  <c:v>59642</c:v>
                </c:pt>
                <c:pt idx="126">
                  <c:v>59883</c:v>
                </c:pt>
                <c:pt idx="127">
                  <c:v>60163</c:v>
                </c:pt>
                <c:pt idx="128">
                  <c:v>60580</c:v>
                </c:pt>
                <c:pt idx="129">
                  <c:v>60815</c:v>
                </c:pt>
                <c:pt idx="130">
                  <c:v>60922</c:v>
                </c:pt>
                <c:pt idx="131">
                  <c:v>61195</c:v>
                </c:pt>
                <c:pt idx="132">
                  <c:v>61455</c:v>
                </c:pt>
                <c:pt idx="133">
                  <c:v>61657</c:v>
                </c:pt>
                <c:pt idx="134">
                  <c:v>61787</c:v>
                </c:pt>
                <c:pt idx="135">
                  <c:v>61856</c:v>
                </c:pt>
                <c:pt idx="136">
                  <c:v>62049</c:v>
                </c:pt>
                <c:pt idx="137">
                  <c:v>62161</c:v>
                </c:pt>
                <c:pt idx="138">
                  <c:v>62256</c:v>
                </c:pt>
                <c:pt idx="139">
                  <c:v>62338</c:v>
                </c:pt>
                <c:pt idx="140">
                  <c:v>62378</c:v>
                </c:pt>
                <c:pt idx="141">
                  <c:v>62449</c:v>
                </c:pt>
                <c:pt idx="142">
                  <c:v>62480</c:v>
                </c:pt>
                <c:pt idx="143">
                  <c:v>62534</c:v>
                </c:pt>
                <c:pt idx="144">
                  <c:v>62496</c:v>
                </c:pt>
                <c:pt idx="145">
                  <c:v>62588</c:v>
                </c:pt>
                <c:pt idx="146">
                  <c:v>62721</c:v>
                </c:pt>
                <c:pt idx="147">
                  <c:v>62794</c:v>
                </c:pt>
                <c:pt idx="148">
                  <c:v>62882</c:v>
                </c:pt>
                <c:pt idx="149">
                  <c:v>62996</c:v>
                </c:pt>
                <c:pt idx="150">
                  <c:v>63066</c:v>
                </c:pt>
                <c:pt idx="151">
                  <c:v>63161</c:v>
                </c:pt>
                <c:pt idx="152">
                  <c:v>63175</c:v>
                </c:pt>
                <c:pt idx="153">
                  <c:v>63230</c:v>
                </c:pt>
                <c:pt idx="154">
                  <c:v>63308</c:v>
                </c:pt>
                <c:pt idx="155">
                  <c:v>63396</c:v>
                </c:pt>
                <c:pt idx="156">
                  <c:v>63489</c:v>
                </c:pt>
                <c:pt idx="157">
                  <c:v>63568</c:v>
                </c:pt>
                <c:pt idx="158">
                  <c:v>63776</c:v>
                </c:pt>
                <c:pt idx="159">
                  <c:v>63856</c:v>
                </c:pt>
                <c:pt idx="160">
                  <c:v>63960</c:v>
                </c:pt>
                <c:pt idx="161">
                  <c:v>64025</c:v>
                </c:pt>
                <c:pt idx="162">
                  <c:v>64048</c:v>
                </c:pt>
                <c:pt idx="163">
                  <c:v>64124</c:v>
                </c:pt>
                <c:pt idx="164">
                  <c:v>64215</c:v>
                </c:pt>
                <c:pt idx="165">
                  <c:v>64324</c:v>
                </c:pt>
                <c:pt idx="166">
                  <c:v>64325</c:v>
                </c:pt>
                <c:pt idx="167">
                  <c:v>64396</c:v>
                </c:pt>
                <c:pt idx="168">
                  <c:v>64508</c:v>
                </c:pt>
                <c:pt idx="169">
                  <c:v>64552</c:v>
                </c:pt>
                <c:pt idx="170">
                  <c:v>64634</c:v>
                </c:pt>
                <c:pt idx="171">
                  <c:v>64900</c:v>
                </c:pt>
                <c:pt idx="172">
                  <c:v>65039</c:v>
                </c:pt>
                <c:pt idx="173">
                  <c:v>65198</c:v>
                </c:pt>
                <c:pt idx="174">
                  <c:v>65236</c:v>
                </c:pt>
                <c:pt idx="175">
                  <c:v>65374</c:v>
                </c:pt>
                <c:pt idx="176">
                  <c:v>65522</c:v>
                </c:pt>
                <c:pt idx="177">
                  <c:v>65767</c:v>
                </c:pt>
                <c:pt idx="178">
                  <c:v>65899</c:v>
                </c:pt>
                <c:pt idx="179">
                  <c:v>66070</c:v>
                </c:pt>
                <c:pt idx="180">
                  <c:v>66294</c:v>
                </c:pt>
                <c:pt idx="181">
                  <c:v>66485</c:v>
                </c:pt>
                <c:pt idx="182">
                  <c:v>66683</c:v>
                </c:pt>
                <c:pt idx="183">
                  <c:v>66812</c:v>
                </c:pt>
                <c:pt idx="184">
                  <c:v>67017</c:v>
                </c:pt>
                <c:pt idx="185">
                  <c:v>67167</c:v>
                </c:pt>
                <c:pt idx="186">
                  <c:v>67277</c:v>
                </c:pt>
                <c:pt idx="187">
                  <c:v>67362</c:v>
                </c:pt>
                <c:pt idx="188">
                  <c:v>67397</c:v>
                </c:pt>
                <c:pt idx="189">
                  <c:v>67503</c:v>
                </c:pt>
                <c:pt idx="190">
                  <c:v>67593</c:v>
                </c:pt>
                <c:pt idx="191">
                  <c:v>67631</c:v>
                </c:pt>
                <c:pt idx="192">
                  <c:v>67659</c:v>
                </c:pt>
                <c:pt idx="193">
                  <c:v>67781</c:v>
                </c:pt>
                <c:pt idx="194">
                  <c:v>67830</c:v>
                </c:pt>
                <c:pt idx="195">
                  <c:v>67884</c:v>
                </c:pt>
                <c:pt idx="196">
                  <c:v>67900</c:v>
                </c:pt>
                <c:pt idx="197">
                  <c:v>67960</c:v>
                </c:pt>
                <c:pt idx="198">
                  <c:v>68029</c:v>
                </c:pt>
                <c:pt idx="199">
                  <c:v>68127</c:v>
                </c:pt>
                <c:pt idx="200">
                  <c:v>68209</c:v>
                </c:pt>
                <c:pt idx="201">
                  <c:v>68251</c:v>
                </c:pt>
                <c:pt idx="202" formatCode="General">
                  <c:v>68330</c:v>
                </c:pt>
                <c:pt idx="203" formatCode="General">
                  <c:v>68414</c:v>
                </c:pt>
                <c:pt idx="204" formatCode="General">
                  <c:v>68425</c:v>
                </c:pt>
                <c:pt idx="205" formatCode="General">
                  <c:v>68483</c:v>
                </c:pt>
                <c:pt idx="206" formatCode="General">
                  <c:v>68581</c:v>
                </c:pt>
                <c:pt idx="207" formatCode="General">
                  <c:v>68631</c:v>
                </c:pt>
                <c:pt idx="208" formatCode="General">
                  <c:v>68707</c:v>
                </c:pt>
                <c:pt idx="209" formatCode="General">
                  <c:v>68749</c:v>
                </c:pt>
                <c:pt idx="210" formatCode="General">
                  <c:v>68840</c:v>
                </c:pt>
                <c:pt idx="211" formatCode="General">
                  <c:v>68889</c:v>
                </c:pt>
                <c:pt idx="212" formatCode="General">
                  <c:v>68996</c:v>
                </c:pt>
                <c:pt idx="213" formatCode="General">
                  <c:v>69042</c:v>
                </c:pt>
                <c:pt idx="214" formatCode="General">
                  <c:v>69068</c:v>
                </c:pt>
                <c:pt idx="215" formatCode="General">
                  <c:v>69147</c:v>
                </c:pt>
                <c:pt idx="216" formatCode="General">
                  <c:v>69209</c:v>
                </c:pt>
                <c:pt idx="217" formatCode="General">
                  <c:v>69250</c:v>
                </c:pt>
                <c:pt idx="218" formatCode="General">
                  <c:v>69280</c:v>
                </c:pt>
                <c:pt idx="219" formatCode="General">
                  <c:v>69327</c:v>
                </c:pt>
                <c:pt idx="220" formatCode="General">
                  <c:v>69319</c:v>
                </c:pt>
                <c:pt idx="221" formatCode="General">
                  <c:v>69428</c:v>
                </c:pt>
                <c:pt idx="222" formatCode="General">
                  <c:v>69484</c:v>
                </c:pt>
                <c:pt idx="223" formatCode="General">
                  <c:v>69768</c:v>
                </c:pt>
                <c:pt idx="224" formatCode="General">
                  <c:v>69835</c:v>
                </c:pt>
                <c:pt idx="225" formatCode="General">
                  <c:v>69835</c:v>
                </c:pt>
                <c:pt idx="226" formatCode="General">
                  <c:v>69951</c:v>
                </c:pt>
                <c:pt idx="227" formatCode="General">
                  <c:v>69951</c:v>
                </c:pt>
                <c:pt idx="228" formatCode="General">
                  <c:v>70069</c:v>
                </c:pt>
                <c:pt idx="229" formatCode="General">
                  <c:v>70141</c:v>
                </c:pt>
                <c:pt idx="230" formatCode="General">
                  <c:v>70279</c:v>
                </c:pt>
                <c:pt idx="231" formatCode="General">
                  <c:v>70413</c:v>
                </c:pt>
                <c:pt idx="232" formatCode="General">
                  <c:v>70677</c:v>
                </c:pt>
                <c:pt idx="233" formatCode="General">
                  <c:v>70791</c:v>
                </c:pt>
                <c:pt idx="234" formatCode="General">
                  <c:v>70946</c:v>
                </c:pt>
                <c:pt idx="235" formatCode="General">
                  <c:v>71148</c:v>
                </c:pt>
                <c:pt idx="236" formatCode="General">
                  <c:v>71346</c:v>
                </c:pt>
                <c:pt idx="237" formatCode="General">
                  <c:v>71454</c:v>
                </c:pt>
                <c:pt idx="238" formatCode="General">
                  <c:v>71556</c:v>
                </c:pt>
                <c:pt idx="239" formatCode="General">
                  <c:v>71619</c:v>
                </c:pt>
                <c:pt idx="240" formatCode="General">
                  <c:v>71708</c:v>
                </c:pt>
                <c:pt idx="241" formatCode="General">
                  <c:v>71822</c:v>
                </c:pt>
                <c:pt idx="242" formatCode="General">
                  <c:v>71916</c:v>
                </c:pt>
                <c:pt idx="243" formatCode="General">
                  <c:v>71937</c:v>
                </c:pt>
                <c:pt idx="244" formatCode="General">
                  <c:v>71963</c:v>
                </c:pt>
                <c:pt idx="245" formatCode="General">
                  <c:v>72034</c:v>
                </c:pt>
                <c:pt idx="246" formatCode="General">
                  <c:v>72056</c:v>
                </c:pt>
                <c:pt idx="247" formatCode="General">
                  <c:v>72098</c:v>
                </c:pt>
                <c:pt idx="248" formatCode="General">
                  <c:v>72141</c:v>
                </c:pt>
                <c:pt idx="249" formatCode="General">
                  <c:v>72178</c:v>
                </c:pt>
                <c:pt idx="250" formatCode="General">
                  <c:v>72269</c:v>
                </c:pt>
                <c:pt idx="251" formatCode="General">
                  <c:v>72371</c:v>
                </c:pt>
                <c:pt idx="252" formatCode="General">
                  <c:v>72472</c:v>
                </c:pt>
                <c:pt idx="253" formatCode="General">
                  <c:v>72575</c:v>
                </c:pt>
                <c:pt idx="254" formatCode="General">
                  <c:v>72655</c:v>
                </c:pt>
                <c:pt idx="255" formatCode="General">
                  <c:v>72758</c:v>
                </c:pt>
                <c:pt idx="256" formatCode="General">
                  <c:v>72802</c:v>
                </c:pt>
                <c:pt idx="257" formatCode="General">
                  <c:v>72825</c:v>
                </c:pt>
                <c:pt idx="258" formatCode="General">
                  <c:v>72932</c:v>
                </c:pt>
                <c:pt idx="259" formatCode="General">
                  <c:v>73005</c:v>
                </c:pt>
                <c:pt idx="260" formatCode="General">
                  <c:v>73086</c:v>
                </c:pt>
                <c:pt idx="261" formatCode="General">
                  <c:v>73134</c:v>
                </c:pt>
                <c:pt idx="262" formatCode="General">
                  <c:v>73196</c:v>
                </c:pt>
                <c:pt idx="263" formatCode="General">
                  <c:v>73257</c:v>
                </c:pt>
                <c:pt idx="264" formatCode="General">
                  <c:v>73347</c:v>
                </c:pt>
                <c:pt idx="265" formatCode="General">
                  <c:v>73391</c:v>
                </c:pt>
                <c:pt idx="266" formatCode="General">
                  <c:v>73456</c:v>
                </c:pt>
                <c:pt idx="267" formatCode="General">
                  <c:v>73568</c:v>
                </c:pt>
                <c:pt idx="268" formatCode="General">
                  <c:v>73774</c:v>
                </c:pt>
                <c:pt idx="269" formatCode="General">
                  <c:v>73684</c:v>
                </c:pt>
                <c:pt idx="270" formatCode="General">
                  <c:v>73774</c:v>
                </c:pt>
                <c:pt idx="271" formatCode="General">
                  <c:v>73846</c:v>
                </c:pt>
                <c:pt idx="272" formatCode="General">
                  <c:v>73933</c:v>
                </c:pt>
                <c:pt idx="273" formatCode="General">
                  <c:v>73981</c:v>
                </c:pt>
                <c:pt idx="274" formatCode="General">
                  <c:v>74064</c:v>
                </c:pt>
                <c:pt idx="275" formatCode="General">
                  <c:v>74128</c:v>
                </c:pt>
                <c:pt idx="276" formatCode="General">
                  <c:v>74146</c:v>
                </c:pt>
                <c:pt idx="277" formatCode="General">
                  <c:v>74332</c:v>
                </c:pt>
                <c:pt idx="278" formatCode="General">
                  <c:v>74400</c:v>
                </c:pt>
                <c:pt idx="279" formatCode="General">
                  <c:v>74411</c:v>
                </c:pt>
                <c:pt idx="280" formatCode="General">
                  <c:v>74427</c:v>
                </c:pt>
                <c:pt idx="281" formatCode="General">
                  <c:v>74411</c:v>
                </c:pt>
                <c:pt idx="282" formatCode="General">
                  <c:v>74503</c:v>
                </c:pt>
                <c:pt idx="283" formatCode="General">
                  <c:v>74583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1B20-4593-8619-CF71516B739F}"/>
            </c:ext>
          </c:extLst>
        </c:ser>
        <c:ser>
          <c:idx val="2"/>
          <c:order val="2"/>
          <c:tx>
            <c:strRef>
              <c:f>'Antal brevlådeanvändare'!$D$1</c:f>
              <c:strCache>
                <c:ptCount val="1"/>
                <c:pt idx="0">
                  <c:v>Kivra medborgare</c:v>
                </c:pt>
              </c:strCache>
            </c:strRef>
          </c:tx>
          <c:spPr>
            <a:ln w="28575" cap="rnd">
              <a:solidFill>
                <a:schemeClr val="accent3"/>
              </a:solidFill>
              <a:prstDash val="dash"/>
              <a:round/>
            </a:ln>
            <a:effectLst/>
          </c:spPr>
          <c:marker>
            <c:symbol val="none"/>
          </c:marker>
          <c:cat>
            <c:numRef>
              <c:f>'Antal brevlådeanvändare'!$A$2:$A$285</c:f>
              <c:numCache>
                <c:formatCode>@</c:formatCode>
                <c:ptCount val="284"/>
                <c:pt idx="0">
                  <c:v>201523</c:v>
                </c:pt>
                <c:pt idx="1">
                  <c:v>201524</c:v>
                </c:pt>
                <c:pt idx="2">
                  <c:v>201525</c:v>
                </c:pt>
                <c:pt idx="3">
                  <c:v>201526</c:v>
                </c:pt>
                <c:pt idx="4">
                  <c:v>201527</c:v>
                </c:pt>
                <c:pt idx="5">
                  <c:v>201528</c:v>
                </c:pt>
                <c:pt idx="6">
                  <c:v>201533</c:v>
                </c:pt>
                <c:pt idx="7">
                  <c:v>201534</c:v>
                </c:pt>
                <c:pt idx="8">
                  <c:v>201535</c:v>
                </c:pt>
                <c:pt idx="9">
                  <c:v>201536</c:v>
                </c:pt>
                <c:pt idx="10">
                  <c:v>201537</c:v>
                </c:pt>
                <c:pt idx="11">
                  <c:v>201538</c:v>
                </c:pt>
                <c:pt idx="12">
                  <c:v>201539</c:v>
                </c:pt>
                <c:pt idx="13">
                  <c:v>201540</c:v>
                </c:pt>
                <c:pt idx="14">
                  <c:v>201541</c:v>
                </c:pt>
                <c:pt idx="15">
                  <c:v>201542</c:v>
                </c:pt>
                <c:pt idx="16">
                  <c:v>201543</c:v>
                </c:pt>
                <c:pt idx="17">
                  <c:v>201544</c:v>
                </c:pt>
                <c:pt idx="18">
                  <c:v>201545</c:v>
                </c:pt>
                <c:pt idx="19">
                  <c:v>201546</c:v>
                </c:pt>
                <c:pt idx="20">
                  <c:v>201547</c:v>
                </c:pt>
                <c:pt idx="21">
                  <c:v>201548</c:v>
                </c:pt>
                <c:pt idx="22">
                  <c:v>201549</c:v>
                </c:pt>
                <c:pt idx="23">
                  <c:v>201550</c:v>
                </c:pt>
                <c:pt idx="24">
                  <c:v>201551</c:v>
                </c:pt>
                <c:pt idx="25">
                  <c:v>201553</c:v>
                </c:pt>
                <c:pt idx="26">
                  <c:v>201601</c:v>
                </c:pt>
                <c:pt idx="27">
                  <c:v>201602</c:v>
                </c:pt>
                <c:pt idx="28">
                  <c:v>201603</c:v>
                </c:pt>
                <c:pt idx="29">
                  <c:v>201604</c:v>
                </c:pt>
                <c:pt idx="30">
                  <c:v>201605</c:v>
                </c:pt>
                <c:pt idx="31">
                  <c:v>201606</c:v>
                </c:pt>
                <c:pt idx="32">
                  <c:v>201607</c:v>
                </c:pt>
                <c:pt idx="33">
                  <c:v>201608</c:v>
                </c:pt>
                <c:pt idx="34">
                  <c:v>201609</c:v>
                </c:pt>
                <c:pt idx="35">
                  <c:v>201610</c:v>
                </c:pt>
                <c:pt idx="36">
                  <c:v>201611</c:v>
                </c:pt>
                <c:pt idx="37">
                  <c:v>201613</c:v>
                </c:pt>
                <c:pt idx="38">
                  <c:v>201614</c:v>
                </c:pt>
                <c:pt idx="39">
                  <c:v>201615</c:v>
                </c:pt>
                <c:pt idx="40">
                  <c:v>201616</c:v>
                </c:pt>
                <c:pt idx="41">
                  <c:v>201617</c:v>
                </c:pt>
                <c:pt idx="42">
                  <c:v>201618</c:v>
                </c:pt>
                <c:pt idx="43">
                  <c:v>201619</c:v>
                </c:pt>
                <c:pt idx="44">
                  <c:v>201620</c:v>
                </c:pt>
                <c:pt idx="45">
                  <c:v>201621</c:v>
                </c:pt>
                <c:pt idx="46">
                  <c:v>201622</c:v>
                </c:pt>
                <c:pt idx="47">
                  <c:v>201623</c:v>
                </c:pt>
                <c:pt idx="48">
                  <c:v>201626</c:v>
                </c:pt>
                <c:pt idx="49">
                  <c:v>201627</c:v>
                </c:pt>
                <c:pt idx="50">
                  <c:v>201628</c:v>
                </c:pt>
                <c:pt idx="51">
                  <c:v>201629</c:v>
                </c:pt>
                <c:pt idx="52">
                  <c:v>201630</c:v>
                </c:pt>
                <c:pt idx="53">
                  <c:v>201631</c:v>
                </c:pt>
                <c:pt idx="54">
                  <c:v>201634</c:v>
                </c:pt>
                <c:pt idx="55">
                  <c:v>201635</c:v>
                </c:pt>
                <c:pt idx="56" formatCode="General">
                  <c:v>201636</c:v>
                </c:pt>
                <c:pt idx="57" formatCode="General">
                  <c:v>201637</c:v>
                </c:pt>
                <c:pt idx="58" formatCode="General">
                  <c:v>201638</c:v>
                </c:pt>
                <c:pt idx="59" formatCode="General">
                  <c:v>201639</c:v>
                </c:pt>
                <c:pt idx="60" formatCode="General">
                  <c:v>201640</c:v>
                </c:pt>
                <c:pt idx="61" formatCode="General">
                  <c:v>201641</c:v>
                </c:pt>
                <c:pt idx="62" formatCode="General">
                  <c:v>201642</c:v>
                </c:pt>
                <c:pt idx="63" formatCode="General">
                  <c:v>201643</c:v>
                </c:pt>
                <c:pt idx="64" formatCode="General">
                  <c:v>201644</c:v>
                </c:pt>
                <c:pt idx="65" formatCode="General">
                  <c:v>201645</c:v>
                </c:pt>
                <c:pt idx="66" formatCode="General">
                  <c:v>201646</c:v>
                </c:pt>
                <c:pt idx="67" formatCode="General">
                  <c:v>201647</c:v>
                </c:pt>
                <c:pt idx="68" formatCode="General">
                  <c:v>201648</c:v>
                </c:pt>
                <c:pt idx="69" formatCode="General">
                  <c:v>201649</c:v>
                </c:pt>
                <c:pt idx="70" formatCode="General">
                  <c:v>201650</c:v>
                </c:pt>
                <c:pt idx="71" formatCode="General">
                  <c:v>201651</c:v>
                </c:pt>
                <c:pt idx="72" formatCode="General">
                  <c:v>201652</c:v>
                </c:pt>
                <c:pt idx="73" formatCode="General">
                  <c:v>201701</c:v>
                </c:pt>
                <c:pt idx="74" formatCode="General">
                  <c:v>201702</c:v>
                </c:pt>
                <c:pt idx="75" formatCode="General">
                  <c:v>201703</c:v>
                </c:pt>
                <c:pt idx="76" formatCode="General">
                  <c:v>201704</c:v>
                </c:pt>
                <c:pt idx="77" formatCode="General">
                  <c:v>201705</c:v>
                </c:pt>
                <c:pt idx="78" formatCode="General">
                  <c:v>201706</c:v>
                </c:pt>
                <c:pt idx="79" formatCode="General">
                  <c:v>201707</c:v>
                </c:pt>
                <c:pt idx="80" formatCode="General">
                  <c:v>201708</c:v>
                </c:pt>
                <c:pt idx="81" formatCode="General">
                  <c:v>201709</c:v>
                </c:pt>
                <c:pt idx="82" formatCode="General">
                  <c:v>201710</c:v>
                </c:pt>
                <c:pt idx="83" formatCode="General">
                  <c:v>201711</c:v>
                </c:pt>
                <c:pt idx="84" formatCode="General">
                  <c:v>201712</c:v>
                </c:pt>
                <c:pt idx="85" formatCode="General">
                  <c:v>201713</c:v>
                </c:pt>
                <c:pt idx="86" formatCode="General">
                  <c:v>201714</c:v>
                </c:pt>
                <c:pt idx="87" formatCode="General">
                  <c:v>201715</c:v>
                </c:pt>
                <c:pt idx="88" formatCode="General">
                  <c:v>201716</c:v>
                </c:pt>
                <c:pt idx="89" formatCode="General">
                  <c:v>201717</c:v>
                </c:pt>
                <c:pt idx="90" formatCode="General">
                  <c:v>201718</c:v>
                </c:pt>
                <c:pt idx="91" formatCode="General">
                  <c:v>201719</c:v>
                </c:pt>
                <c:pt idx="92" formatCode="General">
                  <c:v>201720</c:v>
                </c:pt>
                <c:pt idx="93" formatCode="General">
                  <c:v>201722</c:v>
                </c:pt>
                <c:pt idx="94" formatCode="General">
                  <c:v>201724</c:v>
                </c:pt>
                <c:pt idx="95" formatCode="General">
                  <c:v>201725</c:v>
                </c:pt>
                <c:pt idx="96" formatCode="General">
                  <c:v>201726</c:v>
                </c:pt>
                <c:pt idx="97" formatCode="General">
                  <c:v>201727</c:v>
                </c:pt>
                <c:pt idx="98" formatCode="General">
                  <c:v>201728</c:v>
                </c:pt>
                <c:pt idx="99" formatCode="General">
                  <c:v>201729</c:v>
                </c:pt>
                <c:pt idx="100" formatCode="General">
                  <c:v>201730</c:v>
                </c:pt>
                <c:pt idx="101" formatCode="General">
                  <c:v>201731</c:v>
                </c:pt>
                <c:pt idx="102" formatCode="General">
                  <c:v>201732</c:v>
                </c:pt>
                <c:pt idx="103" formatCode="General">
                  <c:v>201733</c:v>
                </c:pt>
                <c:pt idx="104" formatCode="General">
                  <c:v>201734</c:v>
                </c:pt>
                <c:pt idx="105" formatCode="General">
                  <c:v>201735</c:v>
                </c:pt>
                <c:pt idx="106" formatCode="General">
                  <c:v>201736</c:v>
                </c:pt>
                <c:pt idx="107" formatCode="General">
                  <c:v>201737</c:v>
                </c:pt>
                <c:pt idx="108" formatCode="General">
                  <c:v>201738</c:v>
                </c:pt>
                <c:pt idx="109" formatCode="General">
                  <c:v>201739</c:v>
                </c:pt>
                <c:pt idx="110" formatCode="General">
                  <c:v>201740</c:v>
                </c:pt>
                <c:pt idx="111" formatCode="General">
                  <c:v>201741</c:v>
                </c:pt>
                <c:pt idx="112" formatCode="General">
                  <c:v>201742</c:v>
                </c:pt>
                <c:pt idx="113" formatCode="General">
                  <c:v>201743</c:v>
                </c:pt>
                <c:pt idx="114" formatCode="General">
                  <c:v>201744</c:v>
                </c:pt>
                <c:pt idx="115" formatCode="General">
                  <c:v>201745</c:v>
                </c:pt>
                <c:pt idx="116" formatCode="General">
                  <c:v>201746</c:v>
                </c:pt>
                <c:pt idx="117" formatCode="General">
                  <c:v>201747</c:v>
                </c:pt>
                <c:pt idx="118" formatCode="General">
                  <c:v>201748</c:v>
                </c:pt>
                <c:pt idx="119" formatCode="General">
                  <c:v>201749</c:v>
                </c:pt>
                <c:pt idx="120" formatCode="General">
                  <c:v>201750</c:v>
                </c:pt>
                <c:pt idx="121" formatCode="General">
                  <c:v>201751</c:v>
                </c:pt>
                <c:pt idx="122" formatCode="General">
                  <c:v>201752</c:v>
                </c:pt>
                <c:pt idx="123" formatCode="General">
                  <c:v>201801</c:v>
                </c:pt>
                <c:pt idx="124" formatCode="General">
                  <c:v>201802</c:v>
                </c:pt>
                <c:pt idx="125" formatCode="General">
                  <c:v>201803</c:v>
                </c:pt>
                <c:pt idx="126" formatCode="General">
                  <c:v>201804</c:v>
                </c:pt>
                <c:pt idx="127" formatCode="General">
                  <c:v>201805</c:v>
                </c:pt>
                <c:pt idx="128" formatCode="General">
                  <c:v>201806</c:v>
                </c:pt>
                <c:pt idx="129" formatCode="General">
                  <c:v>201807</c:v>
                </c:pt>
                <c:pt idx="130" formatCode="General">
                  <c:v>201808</c:v>
                </c:pt>
                <c:pt idx="131" formatCode="General">
                  <c:v>201809</c:v>
                </c:pt>
                <c:pt idx="132" formatCode="General">
                  <c:v>201810</c:v>
                </c:pt>
                <c:pt idx="133" formatCode="General">
                  <c:v>201811</c:v>
                </c:pt>
                <c:pt idx="134" formatCode="General">
                  <c:v>201812</c:v>
                </c:pt>
                <c:pt idx="135" formatCode="General">
                  <c:v>201813</c:v>
                </c:pt>
                <c:pt idx="136" formatCode="General">
                  <c:v>201814</c:v>
                </c:pt>
                <c:pt idx="137" formatCode="General">
                  <c:v>201815</c:v>
                </c:pt>
                <c:pt idx="138" formatCode="General">
                  <c:v>201816</c:v>
                </c:pt>
                <c:pt idx="139" formatCode="General">
                  <c:v>201817</c:v>
                </c:pt>
                <c:pt idx="140" formatCode="General">
                  <c:v>201818</c:v>
                </c:pt>
                <c:pt idx="141" formatCode="General">
                  <c:v>201819</c:v>
                </c:pt>
                <c:pt idx="142" formatCode="General">
                  <c:v>201820</c:v>
                </c:pt>
                <c:pt idx="143" formatCode="General">
                  <c:v>201821</c:v>
                </c:pt>
                <c:pt idx="144" formatCode="General">
                  <c:v>201822</c:v>
                </c:pt>
                <c:pt idx="145" formatCode="General">
                  <c:v>201823</c:v>
                </c:pt>
                <c:pt idx="146" formatCode="General">
                  <c:v>201824</c:v>
                </c:pt>
                <c:pt idx="147" formatCode="General">
                  <c:v>201825</c:v>
                </c:pt>
                <c:pt idx="148" formatCode="General">
                  <c:v>201826</c:v>
                </c:pt>
                <c:pt idx="149" formatCode="General">
                  <c:v>201827</c:v>
                </c:pt>
                <c:pt idx="150" formatCode="General">
                  <c:v>201828</c:v>
                </c:pt>
                <c:pt idx="151" formatCode="General">
                  <c:v>201829</c:v>
                </c:pt>
                <c:pt idx="152" formatCode="General">
                  <c:v>201830</c:v>
                </c:pt>
                <c:pt idx="153" formatCode="General">
                  <c:v>201831</c:v>
                </c:pt>
                <c:pt idx="154" formatCode="General">
                  <c:v>201832</c:v>
                </c:pt>
                <c:pt idx="155" formatCode="General">
                  <c:v>201833</c:v>
                </c:pt>
                <c:pt idx="156" formatCode="General">
                  <c:v>201834</c:v>
                </c:pt>
                <c:pt idx="157" formatCode="General">
                  <c:v>201835</c:v>
                </c:pt>
                <c:pt idx="158" formatCode="General">
                  <c:v>201836</c:v>
                </c:pt>
                <c:pt idx="159" formatCode="General">
                  <c:v>201837</c:v>
                </c:pt>
                <c:pt idx="160" formatCode="General">
                  <c:v>201838</c:v>
                </c:pt>
                <c:pt idx="161" formatCode="General">
                  <c:v>201839</c:v>
                </c:pt>
                <c:pt idx="162" formatCode="General">
                  <c:v>201840</c:v>
                </c:pt>
                <c:pt idx="163" formatCode="General">
                  <c:v>201841</c:v>
                </c:pt>
                <c:pt idx="164" formatCode="General">
                  <c:v>201842</c:v>
                </c:pt>
                <c:pt idx="165" formatCode="General">
                  <c:v>201843</c:v>
                </c:pt>
                <c:pt idx="166" formatCode="General">
                  <c:v>201844</c:v>
                </c:pt>
                <c:pt idx="167" formatCode="General">
                  <c:v>201845</c:v>
                </c:pt>
                <c:pt idx="168" formatCode="General">
                  <c:v>201846</c:v>
                </c:pt>
                <c:pt idx="169" formatCode="General">
                  <c:v>201847</c:v>
                </c:pt>
                <c:pt idx="170" formatCode="General">
                  <c:v>201848</c:v>
                </c:pt>
                <c:pt idx="171" formatCode="General">
                  <c:v>201849</c:v>
                </c:pt>
                <c:pt idx="172" formatCode="General">
                  <c:v>201850</c:v>
                </c:pt>
                <c:pt idx="173" formatCode="General">
                  <c:v>201851</c:v>
                </c:pt>
                <c:pt idx="174" formatCode="General">
                  <c:v>201852</c:v>
                </c:pt>
                <c:pt idx="175" formatCode="General">
                  <c:v>201901</c:v>
                </c:pt>
                <c:pt idx="176" formatCode="General">
                  <c:v>201902</c:v>
                </c:pt>
                <c:pt idx="177" formatCode="General">
                  <c:v>201903</c:v>
                </c:pt>
                <c:pt idx="178" formatCode="General">
                  <c:v>201904</c:v>
                </c:pt>
                <c:pt idx="179" formatCode="General">
                  <c:v>201905</c:v>
                </c:pt>
                <c:pt idx="180" formatCode="General">
                  <c:v>201906</c:v>
                </c:pt>
                <c:pt idx="181" formatCode="General">
                  <c:v>201907</c:v>
                </c:pt>
                <c:pt idx="182" formatCode="General">
                  <c:v>201908</c:v>
                </c:pt>
                <c:pt idx="183" formatCode="General">
                  <c:v>201909</c:v>
                </c:pt>
                <c:pt idx="184" formatCode="General">
                  <c:v>201910</c:v>
                </c:pt>
                <c:pt idx="185" formatCode="General">
                  <c:v>201911</c:v>
                </c:pt>
                <c:pt idx="186" formatCode="General">
                  <c:v>201912</c:v>
                </c:pt>
                <c:pt idx="187" formatCode="General">
                  <c:v>201913</c:v>
                </c:pt>
                <c:pt idx="188" formatCode="General">
                  <c:v>201914</c:v>
                </c:pt>
                <c:pt idx="189" formatCode="General">
                  <c:v>201915</c:v>
                </c:pt>
                <c:pt idx="190" formatCode="General">
                  <c:v>201916</c:v>
                </c:pt>
                <c:pt idx="191" formatCode="General">
                  <c:v>201917</c:v>
                </c:pt>
                <c:pt idx="192" formatCode="General">
                  <c:v>201918</c:v>
                </c:pt>
                <c:pt idx="193" formatCode="General">
                  <c:v>201919</c:v>
                </c:pt>
                <c:pt idx="194" formatCode="General">
                  <c:v>201920</c:v>
                </c:pt>
                <c:pt idx="195" formatCode="General">
                  <c:v>201921</c:v>
                </c:pt>
                <c:pt idx="196" formatCode="General">
                  <c:v>201922</c:v>
                </c:pt>
                <c:pt idx="197" formatCode="General">
                  <c:v>201923</c:v>
                </c:pt>
                <c:pt idx="198" formatCode="General">
                  <c:v>201924</c:v>
                </c:pt>
                <c:pt idx="199" formatCode="General">
                  <c:v>201925</c:v>
                </c:pt>
                <c:pt idx="200" formatCode="General">
                  <c:v>201926</c:v>
                </c:pt>
                <c:pt idx="201" formatCode="General">
                  <c:v>201927</c:v>
                </c:pt>
                <c:pt idx="202" formatCode="General">
                  <c:v>201928</c:v>
                </c:pt>
                <c:pt idx="203" formatCode="General">
                  <c:v>201929</c:v>
                </c:pt>
                <c:pt idx="204" formatCode="General">
                  <c:v>201930</c:v>
                </c:pt>
                <c:pt idx="205" formatCode="General">
                  <c:v>201931</c:v>
                </c:pt>
                <c:pt idx="206" formatCode="General">
                  <c:v>201932</c:v>
                </c:pt>
                <c:pt idx="207" formatCode="General">
                  <c:v>201933</c:v>
                </c:pt>
                <c:pt idx="208" formatCode="General">
                  <c:v>201934</c:v>
                </c:pt>
                <c:pt idx="209" formatCode="General">
                  <c:v>201935</c:v>
                </c:pt>
                <c:pt idx="210" formatCode="General">
                  <c:v>201936</c:v>
                </c:pt>
                <c:pt idx="211" formatCode="General">
                  <c:v>201937</c:v>
                </c:pt>
                <c:pt idx="212" formatCode="General">
                  <c:v>201938</c:v>
                </c:pt>
                <c:pt idx="213" formatCode="General">
                  <c:v>201939</c:v>
                </c:pt>
                <c:pt idx="214" formatCode="General">
                  <c:v>201940</c:v>
                </c:pt>
                <c:pt idx="215" formatCode="General">
                  <c:v>201941</c:v>
                </c:pt>
                <c:pt idx="216" formatCode="General">
                  <c:v>201942</c:v>
                </c:pt>
                <c:pt idx="217" formatCode="General">
                  <c:v>201943</c:v>
                </c:pt>
                <c:pt idx="218" formatCode="General">
                  <c:v>201944</c:v>
                </c:pt>
                <c:pt idx="219" formatCode="General">
                  <c:v>201945</c:v>
                </c:pt>
                <c:pt idx="220" formatCode="General">
                  <c:v>201946</c:v>
                </c:pt>
                <c:pt idx="221" formatCode="General">
                  <c:v>201947</c:v>
                </c:pt>
                <c:pt idx="222" formatCode="General">
                  <c:v>201948</c:v>
                </c:pt>
                <c:pt idx="223" formatCode="General">
                  <c:v>201949</c:v>
                </c:pt>
                <c:pt idx="224" formatCode="General">
                  <c:v>201950</c:v>
                </c:pt>
                <c:pt idx="225" formatCode="General">
                  <c:v>201951</c:v>
                </c:pt>
                <c:pt idx="226" formatCode="General">
                  <c:v>201952</c:v>
                </c:pt>
                <c:pt idx="227" formatCode="General">
                  <c:v>202001</c:v>
                </c:pt>
                <c:pt idx="228" formatCode="General">
                  <c:v>202002</c:v>
                </c:pt>
                <c:pt idx="229" formatCode="General">
                  <c:v>202003</c:v>
                </c:pt>
                <c:pt idx="230" formatCode="General">
                  <c:v>202004</c:v>
                </c:pt>
                <c:pt idx="231" formatCode="General">
                  <c:v>202005</c:v>
                </c:pt>
                <c:pt idx="232" formatCode="General">
                  <c:v>202006</c:v>
                </c:pt>
                <c:pt idx="233" formatCode="General">
                  <c:v>202007</c:v>
                </c:pt>
                <c:pt idx="234" formatCode="General">
                  <c:v>202008</c:v>
                </c:pt>
                <c:pt idx="235" formatCode="General">
                  <c:v>202009</c:v>
                </c:pt>
                <c:pt idx="236" formatCode="General">
                  <c:v>202010</c:v>
                </c:pt>
                <c:pt idx="237" formatCode="General">
                  <c:v>202011</c:v>
                </c:pt>
                <c:pt idx="238" formatCode="General">
                  <c:v>202012</c:v>
                </c:pt>
                <c:pt idx="239" formatCode="General">
                  <c:v>202013</c:v>
                </c:pt>
                <c:pt idx="240" formatCode="General">
                  <c:v>202014</c:v>
                </c:pt>
                <c:pt idx="241" formatCode="General">
                  <c:v>202015</c:v>
                </c:pt>
                <c:pt idx="242" formatCode="General">
                  <c:v>202016</c:v>
                </c:pt>
                <c:pt idx="243" formatCode="General">
                  <c:v>202017</c:v>
                </c:pt>
                <c:pt idx="244" formatCode="General">
                  <c:v>202018</c:v>
                </c:pt>
                <c:pt idx="245" formatCode="General">
                  <c:v>202019</c:v>
                </c:pt>
                <c:pt idx="246" formatCode="General">
                  <c:v>202020</c:v>
                </c:pt>
                <c:pt idx="247" formatCode="General">
                  <c:v>202021</c:v>
                </c:pt>
                <c:pt idx="248" formatCode="General">
                  <c:v>202022</c:v>
                </c:pt>
                <c:pt idx="249" formatCode="General">
                  <c:v>202023</c:v>
                </c:pt>
                <c:pt idx="250" formatCode="General">
                  <c:v>202024</c:v>
                </c:pt>
                <c:pt idx="251" formatCode="General">
                  <c:v>202025</c:v>
                </c:pt>
                <c:pt idx="252" formatCode="General">
                  <c:v>202026</c:v>
                </c:pt>
                <c:pt idx="253" formatCode="General">
                  <c:v>202027</c:v>
                </c:pt>
                <c:pt idx="254" formatCode="General">
                  <c:v>202028</c:v>
                </c:pt>
                <c:pt idx="255" formatCode="General">
                  <c:v>202029</c:v>
                </c:pt>
                <c:pt idx="256" formatCode="General">
                  <c:v>202030</c:v>
                </c:pt>
                <c:pt idx="257" formatCode="General">
                  <c:v>202031</c:v>
                </c:pt>
                <c:pt idx="258" formatCode="General">
                  <c:v>202032</c:v>
                </c:pt>
                <c:pt idx="259" formatCode="General">
                  <c:v>202033</c:v>
                </c:pt>
                <c:pt idx="260" formatCode="General">
                  <c:v>202034</c:v>
                </c:pt>
                <c:pt idx="261" formatCode="General">
                  <c:v>202035</c:v>
                </c:pt>
                <c:pt idx="262" formatCode="General">
                  <c:v>202036</c:v>
                </c:pt>
                <c:pt idx="263" formatCode="General">
                  <c:v>202037</c:v>
                </c:pt>
                <c:pt idx="264" formatCode="General">
                  <c:v>202038</c:v>
                </c:pt>
                <c:pt idx="265" formatCode="General">
                  <c:v>202039</c:v>
                </c:pt>
                <c:pt idx="266" formatCode="General">
                  <c:v>202040</c:v>
                </c:pt>
                <c:pt idx="267" formatCode="General">
                  <c:v>202041</c:v>
                </c:pt>
                <c:pt idx="268" formatCode="General">
                  <c:v>202043</c:v>
                </c:pt>
                <c:pt idx="269" formatCode="General">
                  <c:v>202042</c:v>
                </c:pt>
                <c:pt idx="270" formatCode="General">
                  <c:v>202043</c:v>
                </c:pt>
                <c:pt idx="271" formatCode="General">
                  <c:v>202044</c:v>
                </c:pt>
                <c:pt idx="272" formatCode="General">
                  <c:v>202045</c:v>
                </c:pt>
                <c:pt idx="273" formatCode="General">
                  <c:v>202046</c:v>
                </c:pt>
                <c:pt idx="274" formatCode="General">
                  <c:v>202047</c:v>
                </c:pt>
                <c:pt idx="275" formatCode="General">
                  <c:v>202048</c:v>
                </c:pt>
                <c:pt idx="276" formatCode="General">
                  <c:v>202049</c:v>
                </c:pt>
                <c:pt idx="277" formatCode="General">
                  <c:v>202050</c:v>
                </c:pt>
                <c:pt idx="278" formatCode="General">
                  <c:v>202051</c:v>
                </c:pt>
                <c:pt idx="279" formatCode="General">
                  <c:v>202052</c:v>
                </c:pt>
                <c:pt idx="280" formatCode="General">
                  <c:v>202053</c:v>
                </c:pt>
                <c:pt idx="281" formatCode="General">
                  <c:v>202052</c:v>
                </c:pt>
                <c:pt idx="282" formatCode="General">
                  <c:v>202101</c:v>
                </c:pt>
                <c:pt idx="283" formatCode="General">
                  <c:v>202102</c:v>
                </c:pt>
              </c:numCache>
            </c:numRef>
          </c:cat>
          <c:val>
            <c:numRef>
              <c:f>'Antal brevlådeanvändare'!$D$2:$D$285</c:f>
              <c:numCache>
                <c:formatCode>#,##0</c:formatCode>
                <c:ptCount val="284"/>
                <c:pt idx="0">
                  <c:v>92240</c:v>
                </c:pt>
                <c:pt idx="1">
                  <c:v>97541</c:v>
                </c:pt>
                <c:pt idx="2">
                  <c:v>104416</c:v>
                </c:pt>
                <c:pt idx="3">
                  <c:v>115318</c:v>
                </c:pt>
                <c:pt idx="4">
                  <c:v>118927</c:v>
                </c:pt>
                <c:pt idx="5">
                  <c:v>121009</c:v>
                </c:pt>
                <c:pt idx="6">
                  <c:v>130614</c:v>
                </c:pt>
                <c:pt idx="7">
                  <c:v>131587</c:v>
                </c:pt>
                <c:pt idx="8">
                  <c:v>133564</c:v>
                </c:pt>
                <c:pt idx="9">
                  <c:v>134995</c:v>
                </c:pt>
                <c:pt idx="10">
                  <c:v>136501</c:v>
                </c:pt>
                <c:pt idx="11">
                  <c:v>138169</c:v>
                </c:pt>
                <c:pt idx="12">
                  <c:v>141259</c:v>
                </c:pt>
                <c:pt idx="13">
                  <c:v>142345</c:v>
                </c:pt>
                <c:pt idx="14">
                  <c:v>143726</c:v>
                </c:pt>
                <c:pt idx="15">
                  <c:v>145338</c:v>
                </c:pt>
                <c:pt idx="16">
                  <c:v>147203</c:v>
                </c:pt>
                <c:pt idx="17">
                  <c:v>149704</c:v>
                </c:pt>
                <c:pt idx="18">
                  <c:v>151976</c:v>
                </c:pt>
                <c:pt idx="19">
                  <c:v>154183</c:v>
                </c:pt>
                <c:pt idx="20">
                  <c:v>156084</c:v>
                </c:pt>
                <c:pt idx="21">
                  <c:v>159153</c:v>
                </c:pt>
                <c:pt idx="22">
                  <c:v>162143</c:v>
                </c:pt>
                <c:pt idx="23">
                  <c:v>163066</c:v>
                </c:pt>
                <c:pt idx="24">
                  <c:v>163615</c:v>
                </c:pt>
                <c:pt idx="25">
                  <c:v>165339</c:v>
                </c:pt>
                <c:pt idx="26">
                  <c:v>167812</c:v>
                </c:pt>
                <c:pt idx="27">
                  <c:v>171906</c:v>
                </c:pt>
                <c:pt idx="28">
                  <c:v>176820</c:v>
                </c:pt>
                <c:pt idx="29">
                  <c:v>180283</c:v>
                </c:pt>
                <c:pt idx="30">
                  <c:v>182212</c:v>
                </c:pt>
                <c:pt idx="31">
                  <c:v>184541</c:v>
                </c:pt>
                <c:pt idx="32">
                  <c:v>189760</c:v>
                </c:pt>
                <c:pt idx="33">
                  <c:v>195170</c:v>
                </c:pt>
                <c:pt idx="34">
                  <c:v>198916</c:v>
                </c:pt>
                <c:pt idx="35">
                  <c:v>202165</c:v>
                </c:pt>
                <c:pt idx="36">
                  <c:v>204919</c:v>
                </c:pt>
                <c:pt idx="37">
                  <c:v>211734</c:v>
                </c:pt>
                <c:pt idx="38">
                  <c:v>215892</c:v>
                </c:pt>
                <c:pt idx="39">
                  <c:v>219560</c:v>
                </c:pt>
                <c:pt idx="40">
                  <c:v>222197</c:v>
                </c:pt>
                <c:pt idx="41">
                  <c:v>226940</c:v>
                </c:pt>
                <c:pt idx="42">
                  <c:v>230171</c:v>
                </c:pt>
                <c:pt idx="43">
                  <c:v>234424</c:v>
                </c:pt>
                <c:pt idx="44">
                  <c:v>238275</c:v>
                </c:pt>
                <c:pt idx="45">
                  <c:v>243826</c:v>
                </c:pt>
                <c:pt idx="46">
                  <c:v>254435</c:v>
                </c:pt>
                <c:pt idx="47">
                  <c:v>262287</c:v>
                </c:pt>
                <c:pt idx="48">
                  <c:v>287592</c:v>
                </c:pt>
                <c:pt idx="49">
                  <c:v>294483</c:v>
                </c:pt>
                <c:pt idx="50">
                  <c:v>302282</c:v>
                </c:pt>
                <c:pt idx="51">
                  <c:v>309887</c:v>
                </c:pt>
                <c:pt idx="52">
                  <c:v>316219</c:v>
                </c:pt>
                <c:pt idx="53">
                  <c:v>327512</c:v>
                </c:pt>
                <c:pt idx="54">
                  <c:v>349623</c:v>
                </c:pt>
                <c:pt idx="55">
                  <c:v>357385</c:v>
                </c:pt>
                <c:pt idx="56">
                  <c:v>366511</c:v>
                </c:pt>
                <c:pt idx="57">
                  <c:v>375018</c:v>
                </c:pt>
                <c:pt idx="58">
                  <c:v>387401</c:v>
                </c:pt>
                <c:pt idx="59">
                  <c:v>400639</c:v>
                </c:pt>
                <c:pt idx="60">
                  <c:v>412040</c:v>
                </c:pt>
                <c:pt idx="61">
                  <c:v>421809</c:v>
                </c:pt>
                <c:pt idx="62">
                  <c:v>433426</c:v>
                </c:pt>
                <c:pt idx="63">
                  <c:v>445096</c:v>
                </c:pt>
                <c:pt idx="64">
                  <c:v>457267</c:v>
                </c:pt>
                <c:pt idx="65">
                  <c:v>467085</c:v>
                </c:pt>
                <c:pt idx="66">
                  <c:v>476528</c:v>
                </c:pt>
                <c:pt idx="67">
                  <c:v>487319</c:v>
                </c:pt>
                <c:pt idx="68">
                  <c:v>501590</c:v>
                </c:pt>
                <c:pt idx="69">
                  <c:v>512834</c:v>
                </c:pt>
                <c:pt idx="70">
                  <c:v>522363</c:v>
                </c:pt>
                <c:pt idx="71">
                  <c:v>532685</c:v>
                </c:pt>
                <c:pt idx="72">
                  <c:v>541278</c:v>
                </c:pt>
                <c:pt idx="73">
                  <c:v>549490</c:v>
                </c:pt>
                <c:pt idx="74">
                  <c:v>577905</c:v>
                </c:pt>
                <c:pt idx="75">
                  <c:v>604300</c:v>
                </c:pt>
                <c:pt idx="76">
                  <c:v>641547</c:v>
                </c:pt>
                <c:pt idx="77">
                  <c:v>674540</c:v>
                </c:pt>
                <c:pt idx="78">
                  <c:v>697359</c:v>
                </c:pt>
                <c:pt idx="79">
                  <c:v>723251</c:v>
                </c:pt>
                <c:pt idx="80">
                  <c:v>766905</c:v>
                </c:pt>
                <c:pt idx="81">
                  <c:v>841411</c:v>
                </c:pt>
                <c:pt idx="82">
                  <c:v>912402</c:v>
                </c:pt>
                <c:pt idx="83">
                  <c:v>962058</c:v>
                </c:pt>
                <c:pt idx="84">
                  <c:v>1048961</c:v>
                </c:pt>
                <c:pt idx="85">
                  <c:v>1088100</c:v>
                </c:pt>
                <c:pt idx="86">
                  <c:v>1107040</c:v>
                </c:pt>
                <c:pt idx="87">
                  <c:v>1119523</c:v>
                </c:pt>
                <c:pt idx="88">
                  <c:v>1132755</c:v>
                </c:pt>
                <c:pt idx="89">
                  <c:v>1146379</c:v>
                </c:pt>
                <c:pt idx="90">
                  <c:v>1157861</c:v>
                </c:pt>
                <c:pt idx="91">
                  <c:v>1167254</c:v>
                </c:pt>
                <c:pt idx="92">
                  <c:v>1176955</c:v>
                </c:pt>
                <c:pt idx="93">
                  <c:v>1196762</c:v>
                </c:pt>
                <c:pt idx="94">
                  <c:v>1226246</c:v>
                </c:pt>
                <c:pt idx="95">
                  <c:v>1237967</c:v>
                </c:pt>
                <c:pt idx="96">
                  <c:v>1253241</c:v>
                </c:pt>
                <c:pt idx="97">
                  <c:v>1265779</c:v>
                </c:pt>
                <c:pt idx="98">
                  <c:v>1277819</c:v>
                </c:pt>
                <c:pt idx="99">
                  <c:v>1288816</c:v>
                </c:pt>
                <c:pt idx="100">
                  <c:v>1302090</c:v>
                </c:pt>
                <c:pt idx="101">
                  <c:v>1314377</c:v>
                </c:pt>
                <c:pt idx="102">
                  <c:v>1327949</c:v>
                </c:pt>
                <c:pt idx="103">
                  <c:v>1341156</c:v>
                </c:pt>
                <c:pt idx="104">
                  <c:v>1355435</c:v>
                </c:pt>
                <c:pt idx="105">
                  <c:v>1369894</c:v>
                </c:pt>
                <c:pt idx="106">
                  <c:v>1385250</c:v>
                </c:pt>
                <c:pt idx="107">
                  <c:v>1402058</c:v>
                </c:pt>
                <c:pt idx="108">
                  <c:v>1416274</c:v>
                </c:pt>
                <c:pt idx="109">
                  <c:v>1429853</c:v>
                </c:pt>
                <c:pt idx="110">
                  <c:v>1445182</c:v>
                </c:pt>
                <c:pt idx="111">
                  <c:v>1460307</c:v>
                </c:pt>
                <c:pt idx="112">
                  <c:v>1473475</c:v>
                </c:pt>
                <c:pt idx="113">
                  <c:v>1488368</c:v>
                </c:pt>
                <c:pt idx="114">
                  <c:v>1502223</c:v>
                </c:pt>
                <c:pt idx="115">
                  <c:v>1514889</c:v>
                </c:pt>
                <c:pt idx="116">
                  <c:v>1527421</c:v>
                </c:pt>
                <c:pt idx="117">
                  <c:v>1541877</c:v>
                </c:pt>
                <c:pt idx="118">
                  <c:v>1563641</c:v>
                </c:pt>
                <c:pt idx="119">
                  <c:v>1576737</c:v>
                </c:pt>
                <c:pt idx="120">
                  <c:v>1590028</c:v>
                </c:pt>
                <c:pt idx="121">
                  <c:v>1603394</c:v>
                </c:pt>
                <c:pt idx="122">
                  <c:v>1613054</c:v>
                </c:pt>
                <c:pt idx="123">
                  <c:v>1627205</c:v>
                </c:pt>
                <c:pt idx="124">
                  <c:v>1644672</c:v>
                </c:pt>
                <c:pt idx="125">
                  <c:v>1662853</c:v>
                </c:pt>
                <c:pt idx="126">
                  <c:v>1702970</c:v>
                </c:pt>
                <c:pt idx="127">
                  <c:v>1731182</c:v>
                </c:pt>
                <c:pt idx="128">
                  <c:v>1757339</c:v>
                </c:pt>
                <c:pt idx="129">
                  <c:v>1776738</c:v>
                </c:pt>
                <c:pt idx="130">
                  <c:v>1808468</c:v>
                </c:pt>
                <c:pt idx="131">
                  <c:v>1855942</c:v>
                </c:pt>
                <c:pt idx="132">
                  <c:v>1922730</c:v>
                </c:pt>
                <c:pt idx="133">
                  <c:v>2056214</c:v>
                </c:pt>
                <c:pt idx="134">
                  <c:v>2124055</c:v>
                </c:pt>
                <c:pt idx="135">
                  <c:v>2159322</c:v>
                </c:pt>
                <c:pt idx="136">
                  <c:v>2179344</c:v>
                </c:pt>
                <c:pt idx="137">
                  <c:v>2197313</c:v>
                </c:pt>
                <c:pt idx="138">
                  <c:v>2211904</c:v>
                </c:pt>
                <c:pt idx="139">
                  <c:v>2228348</c:v>
                </c:pt>
                <c:pt idx="140">
                  <c:v>2242171</c:v>
                </c:pt>
                <c:pt idx="141">
                  <c:v>2252545</c:v>
                </c:pt>
                <c:pt idx="142">
                  <c:v>2264228</c:v>
                </c:pt>
                <c:pt idx="143">
                  <c:v>2281397</c:v>
                </c:pt>
                <c:pt idx="144">
                  <c:v>2294471</c:v>
                </c:pt>
                <c:pt idx="145">
                  <c:v>2307593</c:v>
                </c:pt>
                <c:pt idx="146">
                  <c:v>2319894</c:v>
                </c:pt>
                <c:pt idx="147">
                  <c:v>2334732</c:v>
                </c:pt>
                <c:pt idx="148">
                  <c:v>2347742</c:v>
                </c:pt>
                <c:pt idx="149">
                  <c:v>2356289</c:v>
                </c:pt>
                <c:pt idx="150">
                  <c:v>2363124</c:v>
                </c:pt>
                <c:pt idx="151">
                  <c:v>2370111</c:v>
                </c:pt>
                <c:pt idx="152">
                  <c:v>2379304</c:v>
                </c:pt>
                <c:pt idx="153">
                  <c:v>2385761</c:v>
                </c:pt>
                <c:pt idx="154">
                  <c:v>2392982</c:v>
                </c:pt>
                <c:pt idx="155">
                  <c:v>2400478</c:v>
                </c:pt>
                <c:pt idx="156">
                  <c:v>2411435</c:v>
                </c:pt>
                <c:pt idx="157">
                  <c:v>2419431</c:v>
                </c:pt>
                <c:pt idx="158">
                  <c:v>2426163</c:v>
                </c:pt>
                <c:pt idx="159">
                  <c:v>2433041</c:v>
                </c:pt>
                <c:pt idx="160">
                  <c:v>2441881</c:v>
                </c:pt>
                <c:pt idx="161">
                  <c:v>2453351</c:v>
                </c:pt>
                <c:pt idx="162">
                  <c:v>2461094</c:v>
                </c:pt>
                <c:pt idx="163">
                  <c:v>2468531</c:v>
                </c:pt>
                <c:pt idx="164">
                  <c:v>2476101</c:v>
                </c:pt>
                <c:pt idx="165">
                  <c:v>2485618</c:v>
                </c:pt>
                <c:pt idx="166">
                  <c:v>2493288</c:v>
                </c:pt>
                <c:pt idx="167">
                  <c:v>2500123</c:v>
                </c:pt>
                <c:pt idx="168">
                  <c:v>2507311</c:v>
                </c:pt>
                <c:pt idx="169">
                  <c:v>2516743</c:v>
                </c:pt>
                <c:pt idx="170">
                  <c:v>2527627</c:v>
                </c:pt>
                <c:pt idx="171">
                  <c:v>2535642</c:v>
                </c:pt>
                <c:pt idx="172">
                  <c:v>2543899</c:v>
                </c:pt>
                <c:pt idx="173">
                  <c:v>2554464</c:v>
                </c:pt>
                <c:pt idx="174">
                  <c:v>2560520</c:v>
                </c:pt>
                <c:pt idx="175">
                  <c:v>2569627</c:v>
                </c:pt>
                <c:pt idx="176">
                  <c:v>2576510</c:v>
                </c:pt>
                <c:pt idx="177">
                  <c:v>2594059</c:v>
                </c:pt>
                <c:pt idx="178">
                  <c:v>2605367</c:v>
                </c:pt>
                <c:pt idx="179">
                  <c:v>2621698</c:v>
                </c:pt>
                <c:pt idx="180">
                  <c:v>2652516</c:v>
                </c:pt>
                <c:pt idx="181">
                  <c:v>2679500</c:v>
                </c:pt>
                <c:pt idx="182">
                  <c:v>2714727</c:v>
                </c:pt>
                <c:pt idx="183">
                  <c:v>2771654</c:v>
                </c:pt>
                <c:pt idx="184">
                  <c:v>2809970</c:v>
                </c:pt>
                <c:pt idx="185">
                  <c:v>2912317</c:v>
                </c:pt>
                <c:pt idx="186">
                  <c:v>2946322</c:v>
                </c:pt>
                <c:pt idx="187">
                  <c:v>2966217</c:v>
                </c:pt>
                <c:pt idx="188">
                  <c:v>2979381</c:v>
                </c:pt>
                <c:pt idx="189">
                  <c:v>2990836</c:v>
                </c:pt>
                <c:pt idx="190">
                  <c:v>2999164</c:v>
                </c:pt>
                <c:pt idx="191">
                  <c:v>3007133</c:v>
                </c:pt>
                <c:pt idx="192">
                  <c:v>3016530</c:v>
                </c:pt>
                <c:pt idx="193">
                  <c:v>3024422</c:v>
                </c:pt>
                <c:pt idx="194">
                  <c:v>3032048</c:v>
                </c:pt>
                <c:pt idx="195">
                  <c:v>3041412</c:v>
                </c:pt>
                <c:pt idx="196">
                  <c:v>3049834</c:v>
                </c:pt>
                <c:pt idx="197">
                  <c:v>3057324</c:v>
                </c:pt>
                <c:pt idx="198">
                  <c:v>3064406</c:v>
                </c:pt>
                <c:pt idx="199">
                  <c:v>3070773</c:v>
                </c:pt>
                <c:pt idx="200">
                  <c:v>3080822</c:v>
                </c:pt>
                <c:pt idx="201">
                  <c:v>3087638</c:v>
                </c:pt>
                <c:pt idx="202" formatCode="General">
                  <c:v>3094265</c:v>
                </c:pt>
                <c:pt idx="203" formatCode="General">
                  <c:v>3100290</c:v>
                </c:pt>
                <c:pt idx="204" formatCode="General">
                  <c:v>3108103</c:v>
                </c:pt>
                <c:pt idx="205" formatCode="General">
                  <c:v>3113984</c:v>
                </c:pt>
                <c:pt idx="206" formatCode="General">
                  <c:v>3120187</c:v>
                </c:pt>
                <c:pt idx="207" formatCode="General">
                  <c:v>3126493</c:v>
                </c:pt>
                <c:pt idx="208" formatCode="General">
                  <c:v>3134592</c:v>
                </c:pt>
                <c:pt idx="209" formatCode="General">
                  <c:v>3142347</c:v>
                </c:pt>
                <c:pt idx="210" formatCode="General">
                  <c:v>3147934</c:v>
                </c:pt>
                <c:pt idx="211" formatCode="General">
                  <c:v>3153673</c:v>
                </c:pt>
                <c:pt idx="212" formatCode="General">
                  <c:v>3159456</c:v>
                </c:pt>
                <c:pt idx="213" formatCode="General">
                  <c:v>3167331</c:v>
                </c:pt>
                <c:pt idx="214" formatCode="General">
                  <c:v>3173842</c:v>
                </c:pt>
                <c:pt idx="215" formatCode="General">
                  <c:v>3179492</c:v>
                </c:pt>
                <c:pt idx="216" formatCode="General">
                  <c:v>3185551</c:v>
                </c:pt>
                <c:pt idx="217" formatCode="General">
                  <c:v>3193327</c:v>
                </c:pt>
                <c:pt idx="218" formatCode="General">
                  <c:v>3200649</c:v>
                </c:pt>
                <c:pt idx="219" formatCode="General">
                  <c:v>3206504</c:v>
                </c:pt>
                <c:pt idx="220" formatCode="General">
                  <c:v>3212703</c:v>
                </c:pt>
                <c:pt idx="221" formatCode="General">
                  <c:v>3220712</c:v>
                </c:pt>
                <c:pt idx="222" formatCode="General">
                  <c:v>3229109</c:v>
                </c:pt>
                <c:pt idx="223" formatCode="General">
                  <c:v>3236596</c:v>
                </c:pt>
                <c:pt idx="224" formatCode="General">
                  <c:v>3243178</c:v>
                </c:pt>
                <c:pt idx="225" formatCode="General">
                  <c:v>3243178</c:v>
                </c:pt>
                <c:pt idx="226" formatCode="General">
                  <c:v>3260276</c:v>
                </c:pt>
                <c:pt idx="227" formatCode="General">
                  <c:v>3260276</c:v>
                </c:pt>
                <c:pt idx="228" formatCode="General">
                  <c:v>3266904</c:v>
                </c:pt>
                <c:pt idx="229" formatCode="General">
                  <c:v>3276083</c:v>
                </c:pt>
                <c:pt idx="230" formatCode="General">
                  <c:v>3289604</c:v>
                </c:pt>
                <c:pt idx="231" formatCode="General">
                  <c:v>3300140</c:v>
                </c:pt>
                <c:pt idx="232" formatCode="General">
                  <c:v>3309071</c:v>
                </c:pt>
                <c:pt idx="233" formatCode="General">
                  <c:v>3317767</c:v>
                </c:pt>
                <c:pt idx="234" formatCode="General">
                  <c:v>3334755</c:v>
                </c:pt>
                <c:pt idx="235" formatCode="General">
                  <c:v>3374175</c:v>
                </c:pt>
                <c:pt idx="236" formatCode="General">
                  <c:v>3427825</c:v>
                </c:pt>
                <c:pt idx="237" formatCode="General">
                  <c:v>3477733</c:v>
                </c:pt>
                <c:pt idx="238" formatCode="General">
                  <c:v>3499507</c:v>
                </c:pt>
                <c:pt idx="239" formatCode="General">
                  <c:v>3515866</c:v>
                </c:pt>
                <c:pt idx="240" formatCode="General">
                  <c:v>3529415</c:v>
                </c:pt>
                <c:pt idx="241" formatCode="General">
                  <c:v>3538711</c:v>
                </c:pt>
                <c:pt idx="242" formatCode="General">
                  <c:v>3548308</c:v>
                </c:pt>
                <c:pt idx="243" formatCode="General">
                  <c:v>3561663</c:v>
                </c:pt>
                <c:pt idx="244" formatCode="General">
                  <c:v>3573730</c:v>
                </c:pt>
                <c:pt idx="245" formatCode="General">
                  <c:v>3581997</c:v>
                </c:pt>
                <c:pt idx="246" formatCode="General">
                  <c:v>3589058</c:v>
                </c:pt>
                <c:pt idx="247" formatCode="General">
                  <c:v>3596200</c:v>
                </c:pt>
                <c:pt idx="248" formatCode="General">
                  <c:v>3603770</c:v>
                </c:pt>
                <c:pt idx="249" formatCode="General">
                  <c:v>3609383</c:v>
                </c:pt>
                <c:pt idx="250" formatCode="General">
                  <c:v>3617276</c:v>
                </c:pt>
                <c:pt idx="251" formatCode="General">
                  <c:v>3623728</c:v>
                </c:pt>
                <c:pt idx="252" formatCode="General">
                  <c:v>3632315</c:v>
                </c:pt>
                <c:pt idx="253" formatCode="General">
                  <c:v>3639640</c:v>
                </c:pt>
                <c:pt idx="254" formatCode="General">
                  <c:v>3646229</c:v>
                </c:pt>
                <c:pt idx="255" formatCode="General">
                  <c:v>3652559</c:v>
                </c:pt>
                <c:pt idx="256" formatCode="General">
                  <c:v>3659541</c:v>
                </c:pt>
                <c:pt idx="257" formatCode="General">
                  <c:v>3666096</c:v>
                </c:pt>
                <c:pt idx="258" formatCode="General">
                  <c:v>3671278</c:v>
                </c:pt>
                <c:pt idx="259" formatCode="General">
                  <c:v>3676577</c:v>
                </c:pt>
                <c:pt idx="260" formatCode="General">
                  <c:v>3683459</c:v>
                </c:pt>
                <c:pt idx="261" formatCode="General">
                  <c:v>3691894</c:v>
                </c:pt>
                <c:pt idx="262" formatCode="General">
                  <c:v>3697887</c:v>
                </c:pt>
                <c:pt idx="263" formatCode="General">
                  <c:v>3703427</c:v>
                </c:pt>
                <c:pt idx="264" formatCode="General">
                  <c:v>3709424</c:v>
                </c:pt>
                <c:pt idx="265" formatCode="General">
                  <c:v>3716766</c:v>
                </c:pt>
                <c:pt idx="266" formatCode="General">
                  <c:v>3723813</c:v>
                </c:pt>
                <c:pt idx="267" formatCode="General">
                  <c:v>3729385</c:v>
                </c:pt>
                <c:pt idx="268" formatCode="General">
                  <c:v>3741852</c:v>
                </c:pt>
                <c:pt idx="269" formatCode="General">
                  <c:v>3735013</c:v>
                </c:pt>
                <c:pt idx="270" formatCode="General">
                  <c:v>3741852</c:v>
                </c:pt>
                <c:pt idx="271" formatCode="General">
                  <c:v>3748176</c:v>
                </c:pt>
                <c:pt idx="272" formatCode="General">
                  <c:v>3753664</c:v>
                </c:pt>
                <c:pt idx="273" formatCode="General">
                  <c:v>3759084</c:v>
                </c:pt>
                <c:pt idx="274" formatCode="General">
                  <c:v>3765343</c:v>
                </c:pt>
                <c:pt idx="275" formatCode="General">
                  <c:v>3773484</c:v>
                </c:pt>
                <c:pt idx="276" formatCode="General">
                  <c:v>3780608</c:v>
                </c:pt>
                <c:pt idx="277" formatCode="General">
                  <c:v>3787008</c:v>
                </c:pt>
                <c:pt idx="278" formatCode="General">
                  <c:v>3794054</c:v>
                </c:pt>
                <c:pt idx="279" formatCode="General">
                  <c:v>3800732</c:v>
                </c:pt>
                <c:pt idx="280" formatCode="General">
                  <c:v>3805691</c:v>
                </c:pt>
                <c:pt idx="281" formatCode="General">
                  <c:v>3800732</c:v>
                </c:pt>
                <c:pt idx="282" formatCode="General">
                  <c:v>3810923</c:v>
                </c:pt>
                <c:pt idx="283" formatCode="General">
                  <c:v>3817866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1B20-4593-8619-CF71516B739F}"/>
            </c:ext>
          </c:extLst>
        </c:ser>
        <c:ser>
          <c:idx val="3"/>
          <c:order val="3"/>
          <c:tx>
            <c:strRef>
              <c:f>'Antal brevlådeanvändare'!$E$1</c:f>
              <c:strCache>
                <c:ptCount val="1"/>
                <c:pt idx="0">
                  <c:v>Kivra Företag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numRef>
              <c:f>'Antal brevlådeanvändare'!$A$2:$A$285</c:f>
              <c:numCache>
                <c:formatCode>@</c:formatCode>
                <c:ptCount val="284"/>
                <c:pt idx="0">
                  <c:v>201523</c:v>
                </c:pt>
                <c:pt idx="1">
                  <c:v>201524</c:v>
                </c:pt>
                <c:pt idx="2">
                  <c:v>201525</c:v>
                </c:pt>
                <c:pt idx="3">
                  <c:v>201526</c:v>
                </c:pt>
                <c:pt idx="4">
                  <c:v>201527</c:v>
                </c:pt>
                <c:pt idx="5">
                  <c:v>201528</c:v>
                </c:pt>
                <c:pt idx="6">
                  <c:v>201533</c:v>
                </c:pt>
                <c:pt idx="7">
                  <c:v>201534</c:v>
                </c:pt>
                <c:pt idx="8">
                  <c:v>201535</c:v>
                </c:pt>
                <c:pt idx="9">
                  <c:v>201536</c:v>
                </c:pt>
                <c:pt idx="10">
                  <c:v>201537</c:v>
                </c:pt>
                <c:pt idx="11">
                  <c:v>201538</c:v>
                </c:pt>
                <c:pt idx="12">
                  <c:v>201539</c:v>
                </c:pt>
                <c:pt idx="13">
                  <c:v>201540</c:v>
                </c:pt>
                <c:pt idx="14">
                  <c:v>201541</c:v>
                </c:pt>
                <c:pt idx="15">
                  <c:v>201542</c:v>
                </c:pt>
                <c:pt idx="16">
                  <c:v>201543</c:v>
                </c:pt>
                <c:pt idx="17">
                  <c:v>201544</c:v>
                </c:pt>
                <c:pt idx="18">
                  <c:v>201545</c:v>
                </c:pt>
                <c:pt idx="19">
                  <c:v>201546</c:v>
                </c:pt>
                <c:pt idx="20">
                  <c:v>201547</c:v>
                </c:pt>
                <c:pt idx="21">
                  <c:v>201548</c:v>
                </c:pt>
                <c:pt idx="22">
                  <c:v>201549</c:v>
                </c:pt>
                <c:pt idx="23">
                  <c:v>201550</c:v>
                </c:pt>
                <c:pt idx="24">
                  <c:v>201551</c:v>
                </c:pt>
                <c:pt idx="25">
                  <c:v>201553</c:v>
                </c:pt>
                <c:pt idx="26">
                  <c:v>201601</c:v>
                </c:pt>
                <c:pt idx="27">
                  <c:v>201602</c:v>
                </c:pt>
                <c:pt idx="28">
                  <c:v>201603</c:v>
                </c:pt>
                <c:pt idx="29">
                  <c:v>201604</c:v>
                </c:pt>
                <c:pt idx="30">
                  <c:v>201605</c:v>
                </c:pt>
                <c:pt idx="31">
                  <c:v>201606</c:v>
                </c:pt>
                <c:pt idx="32">
                  <c:v>201607</c:v>
                </c:pt>
                <c:pt idx="33">
                  <c:v>201608</c:v>
                </c:pt>
                <c:pt idx="34">
                  <c:v>201609</c:v>
                </c:pt>
                <c:pt idx="35">
                  <c:v>201610</c:v>
                </c:pt>
                <c:pt idx="36">
                  <c:v>201611</c:v>
                </c:pt>
                <c:pt idx="37">
                  <c:v>201613</c:v>
                </c:pt>
                <c:pt idx="38">
                  <c:v>201614</c:v>
                </c:pt>
                <c:pt idx="39">
                  <c:v>201615</c:v>
                </c:pt>
                <c:pt idx="40">
                  <c:v>201616</c:v>
                </c:pt>
                <c:pt idx="41">
                  <c:v>201617</c:v>
                </c:pt>
                <c:pt idx="42">
                  <c:v>201618</c:v>
                </c:pt>
                <c:pt idx="43">
                  <c:v>201619</c:v>
                </c:pt>
                <c:pt idx="44">
                  <c:v>201620</c:v>
                </c:pt>
                <c:pt idx="45">
                  <c:v>201621</c:v>
                </c:pt>
                <c:pt idx="46">
                  <c:v>201622</c:v>
                </c:pt>
                <c:pt idx="47">
                  <c:v>201623</c:v>
                </c:pt>
                <c:pt idx="48">
                  <c:v>201626</c:v>
                </c:pt>
                <c:pt idx="49">
                  <c:v>201627</c:v>
                </c:pt>
                <c:pt idx="50">
                  <c:v>201628</c:v>
                </c:pt>
                <c:pt idx="51">
                  <c:v>201629</c:v>
                </c:pt>
                <c:pt idx="52">
                  <c:v>201630</c:v>
                </c:pt>
                <c:pt idx="53">
                  <c:v>201631</c:v>
                </c:pt>
                <c:pt idx="54">
                  <c:v>201634</c:v>
                </c:pt>
                <c:pt idx="55">
                  <c:v>201635</c:v>
                </c:pt>
                <c:pt idx="56" formatCode="General">
                  <c:v>201636</c:v>
                </c:pt>
                <c:pt idx="57" formatCode="General">
                  <c:v>201637</c:v>
                </c:pt>
                <c:pt idx="58" formatCode="General">
                  <c:v>201638</c:v>
                </c:pt>
                <c:pt idx="59" formatCode="General">
                  <c:v>201639</c:v>
                </c:pt>
                <c:pt idx="60" formatCode="General">
                  <c:v>201640</c:v>
                </c:pt>
                <c:pt idx="61" formatCode="General">
                  <c:v>201641</c:v>
                </c:pt>
                <c:pt idx="62" formatCode="General">
                  <c:v>201642</c:v>
                </c:pt>
                <c:pt idx="63" formatCode="General">
                  <c:v>201643</c:v>
                </c:pt>
                <c:pt idx="64" formatCode="General">
                  <c:v>201644</c:v>
                </c:pt>
                <c:pt idx="65" formatCode="General">
                  <c:v>201645</c:v>
                </c:pt>
                <c:pt idx="66" formatCode="General">
                  <c:v>201646</c:v>
                </c:pt>
                <c:pt idx="67" formatCode="General">
                  <c:v>201647</c:v>
                </c:pt>
                <c:pt idx="68" formatCode="General">
                  <c:v>201648</c:v>
                </c:pt>
                <c:pt idx="69" formatCode="General">
                  <c:v>201649</c:v>
                </c:pt>
                <c:pt idx="70" formatCode="General">
                  <c:v>201650</c:v>
                </c:pt>
                <c:pt idx="71" formatCode="General">
                  <c:v>201651</c:v>
                </c:pt>
                <c:pt idx="72" formatCode="General">
                  <c:v>201652</c:v>
                </c:pt>
                <c:pt idx="73" formatCode="General">
                  <c:v>201701</c:v>
                </c:pt>
                <c:pt idx="74" formatCode="General">
                  <c:v>201702</c:v>
                </c:pt>
                <c:pt idx="75" formatCode="General">
                  <c:v>201703</c:v>
                </c:pt>
                <c:pt idx="76" formatCode="General">
                  <c:v>201704</c:v>
                </c:pt>
                <c:pt idx="77" formatCode="General">
                  <c:v>201705</c:v>
                </c:pt>
                <c:pt idx="78" formatCode="General">
                  <c:v>201706</c:v>
                </c:pt>
                <c:pt idx="79" formatCode="General">
                  <c:v>201707</c:v>
                </c:pt>
                <c:pt idx="80" formatCode="General">
                  <c:v>201708</c:v>
                </c:pt>
                <c:pt idx="81" formatCode="General">
                  <c:v>201709</c:v>
                </c:pt>
                <c:pt idx="82" formatCode="General">
                  <c:v>201710</c:v>
                </c:pt>
                <c:pt idx="83" formatCode="General">
                  <c:v>201711</c:v>
                </c:pt>
                <c:pt idx="84" formatCode="General">
                  <c:v>201712</c:v>
                </c:pt>
                <c:pt idx="85" formatCode="General">
                  <c:v>201713</c:v>
                </c:pt>
                <c:pt idx="86" formatCode="General">
                  <c:v>201714</c:v>
                </c:pt>
                <c:pt idx="87" formatCode="General">
                  <c:v>201715</c:v>
                </c:pt>
                <c:pt idx="88" formatCode="General">
                  <c:v>201716</c:v>
                </c:pt>
                <c:pt idx="89" formatCode="General">
                  <c:v>201717</c:v>
                </c:pt>
                <c:pt idx="90" formatCode="General">
                  <c:v>201718</c:v>
                </c:pt>
                <c:pt idx="91" formatCode="General">
                  <c:v>201719</c:v>
                </c:pt>
                <c:pt idx="92" formatCode="General">
                  <c:v>201720</c:v>
                </c:pt>
                <c:pt idx="93" formatCode="General">
                  <c:v>201722</c:v>
                </c:pt>
                <c:pt idx="94" formatCode="General">
                  <c:v>201724</c:v>
                </c:pt>
                <c:pt idx="95" formatCode="General">
                  <c:v>201725</c:v>
                </c:pt>
                <c:pt idx="96" formatCode="General">
                  <c:v>201726</c:v>
                </c:pt>
                <c:pt idx="97" formatCode="General">
                  <c:v>201727</c:v>
                </c:pt>
                <c:pt idx="98" formatCode="General">
                  <c:v>201728</c:v>
                </c:pt>
                <c:pt idx="99" formatCode="General">
                  <c:v>201729</c:v>
                </c:pt>
                <c:pt idx="100" formatCode="General">
                  <c:v>201730</c:v>
                </c:pt>
                <c:pt idx="101" formatCode="General">
                  <c:v>201731</c:v>
                </c:pt>
                <c:pt idx="102" formatCode="General">
                  <c:v>201732</c:v>
                </c:pt>
                <c:pt idx="103" formatCode="General">
                  <c:v>201733</c:v>
                </c:pt>
                <c:pt idx="104" formatCode="General">
                  <c:v>201734</c:v>
                </c:pt>
                <c:pt idx="105" formatCode="General">
                  <c:v>201735</c:v>
                </c:pt>
                <c:pt idx="106" formatCode="General">
                  <c:v>201736</c:v>
                </c:pt>
                <c:pt idx="107" formatCode="General">
                  <c:v>201737</c:v>
                </c:pt>
                <c:pt idx="108" formatCode="General">
                  <c:v>201738</c:v>
                </c:pt>
                <c:pt idx="109" formatCode="General">
                  <c:v>201739</c:v>
                </c:pt>
                <c:pt idx="110" formatCode="General">
                  <c:v>201740</c:v>
                </c:pt>
                <c:pt idx="111" formatCode="General">
                  <c:v>201741</c:v>
                </c:pt>
                <c:pt idx="112" formatCode="General">
                  <c:v>201742</c:v>
                </c:pt>
                <c:pt idx="113" formatCode="General">
                  <c:v>201743</c:v>
                </c:pt>
                <c:pt idx="114" formatCode="General">
                  <c:v>201744</c:v>
                </c:pt>
                <c:pt idx="115" formatCode="General">
                  <c:v>201745</c:v>
                </c:pt>
                <c:pt idx="116" formatCode="General">
                  <c:v>201746</c:v>
                </c:pt>
                <c:pt idx="117" formatCode="General">
                  <c:v>201747</c:v>
                </c:pt>
                <c:pt idx="118" formatCode="General">
                  <c:v>201748</c:v>
                </c:pt>
                <c:pt idx="119" formatCode="General">
                  <c:v>201749</c:v>
                </c:pt>
                <c:pt idx="120" formatCode="General">
                  <c:v>201750</c:v>
                </c:pt>
                <c:pt idx="121" formatCode="General">
                  <c:v>201751</c:v>
                </c:pt>
                <c:pt idx="122" formatCode="General">
                  <c:v>201752</c:v>
                </c:pt>
                <c:pt idx="123" formatCode="General">
                  <c:v>201801</c:v>
                </c:pt>
                <c:pt idx="124" formatCode="General">
                  <c:v>201802</c:v>
                </c:pt>
                <c:pt idx="125" formatCode="General">
                  <c:v>201803</c:v>
                </c:pt>
                <c:pt idx="126" formatCode="General">
                  <c:v>201804</c:v>
                </c:pt>
                <c:pt idx="127" formatCode="General">
                  <c:v>201805</c:v>
                </c:pt>
                <c:pt idx="128" formatCode="General">
                  <c:v>201806</c:v>
                </c:pt>
                <c:pt idx="129" formatCode="General">
                  <c:v>201807</c:v>
                </c:pt>
                <c:pt idx="130" formatCode="General">
                  <c:v>201808</c:v>
                </c:pt>
                <c:pt idx="131" formatCode="General">
                  <c:v>201809</c:v>
                </c:pt>
                <c:pt idx="132" formatCode="General">
                  <c:v>201810</c:v>
                </c:pt>
                <c:pt idx="133" formatCode="General">
                  <c:v>201811</c:v>
                </c:pt>
                <c:pt idx="134" formatCode="General">
                  <c:v>201812</c:v>
                </c:pt>
                <c:pt idx="135" formatCode="General">
                  <c:v>201813</c:v>
                </c:pt>
                <c:pt idx="136" formatCode="General">
                  <c:v>201814</c:v>
                </c:pt>
                <c:pt idx="137" formatCode="General">
                  <c:v>201815</c:v>
                </c:pt>
                <c:pt idx="138" formatCode="General">
                  <c:v>201816</c:v>
                </c:pt>
                <c:pt idx="139" formatCode="General">
                  <c:v>201817</c:v>
                </c:pt>
                <c:pt idx="140" formatCode="General">
                  <c:v>201818</c:v>
                </c:pt>
                <c:pt idx="141" formatCode="General">
                  <c:v>201819</c:v>
                </c:pt>
                <c:pt idx="142" formatCode="General">
                  <c:v>201820</c:v>
                </c:pt>
                <c:pt idx="143" formatCode="General">
                  <c:v>201821</c:v>
                </c:pt>
                <c:pt idx="144" formatCode="General">
                  <c:v>201822</c:v>
                </c:pt>
                <c:pt idx="145" formatCode="General">
                  <c:v>201823</c:v>
                </c:pt>
                <c:pt idx="146" formatCode="General">
                  <c:v>201824</c:v>
                </c:pt>
                <c:pt idx="147" formatCode="General">
                  <c:v>201825</c:v>
                </c:pt>
                <c:pt idx="148" formatCode="General">
                  <c:v>201826</c:v>
                </c:pt>
                <c:pt idx="149" formatCode="General">
                  <c:v>201827</c:v>
                </c:pt>
                <c:pt idx="150" formatCode="General">
                  <c:v>201828</c:v>
                </c:pt>
                <c:pt idx="151" formatCode="General">
                  <c:v>201829</c:v>
                </c:pt>
                <c:pt idx="152" formatCode="General">
                  <c:v>201830</c:v>
                </c:pt>
                <c:pt idx="153" formatCode="General">
                  <c:v>201831</c:v>
                </c:pt>
                <c:pt idx="154" formatCode="General">
                  <c:v>201832</c:v>
                </c:pt>
                <c:pt idx="155" formatCode="General">
                  <c:v>201833</c:v>
                </c:pt>
                <c:pt idx="156" formatCode="General">
                  <c:v>201834</c:v>
                </c:pt>
                <c:pt idx="157" formatCode="General">
                  <c:v>201835</c:v>
                </c:pt>
                <c:pt idx="158" formatCode="General">
                  <c:v>201836</c:v>
                </c:pt>
                <c:pt idx="159" formatCode="General">
                  <c:v>201837</c:v>
                </c:pt>
                <c:pt idx="160" formatCode="General">
                  <c:v>201838</c:v>
                </c:pt>
                <c:pt idx="161" formatCode="General">
                  <c:v>201839</c:v>
                </c:pt>
                <c:pt idx="162" formatCode="General">
                  <c:v>201840</c:v>
                </c:pt>
                <c:pt idx="163" formatCode="General">
                  <c:v>201841</c:v>
                </c:pt>
                <c:pt idx="164" formatCode="General">
                  <c:v>201842</c:v>
                </c:pt>
                <c:pt idx="165" formatCode="General">
                  <c:v>201843</c:v>
                </c:pt>
                <c:pt idx="166" formatCode="General">
                  <c:v>201844</c:v>
                </c:pt>
                <c:pt idx="167" formatCode="General">
                  <c:v>201845</c:v>
                </c:pt>
                <c:pt idx="168" formatCode="General">
                  <c:v>201846</c:v>
                </c:pt>
                <c:pt idx="169" formatCode="General">
                  <c:v>201847</c:v>
                </c:pt>
                <c:pt idx="170" formatCode="General">
                  <c:v>201848</c:v>
                </c:pt>
                <c:pt idx="171" formatCode="General">
                  <c:v>201849</c:v>
                </c:pt>
                <c:pt idx="172" formatCode="General">
                  <c:v>201850</c:v>
                </c:pt>
                <c:pt idx="173" formatCode="General">
                  <c:v>201851</c:v>
                </c:pt>
                <c:pt idx="174" formatCode="General">
                  <c:v>201852</c:v>
                </c:pt>
                <c:pt idx="175" formatCode="General">
                  <c:v>201901</c:v>
                </c:pt>
                <c:pt idx="176" formatCode="General">
                  <c:v>201902</c:v>
                </c:pt>
                <c:pt idx="177" formatCode="General">
                  <c:v>201903</c:v>
                </c:pt>
                <c:pt idx="178" formatCode="General">
                  <c:v>201904</c:v>
                </c:pt>
                <c:pt idx="179" formatCode="General">
                  <c:v>201905</c:v>
                </c:pt>
                <c:pt idx="180" formatCode="General">
                  <c:v>201906</c:v>
                </c:pt>
                <c:pt idx="181" formatCode="General">
                  <c:v>201907</c:v>
                </c:pt>
                <c:pt idx="182" formatCode="General">
                  <c:v>201908</c:v>
                </c:pt>
                <c:pt idx="183" formatCode="General">
                  <c:v>201909</c:v>
                </c:pt>
                <c:pt idx="184" formatCode="General">
                  <c:v>201910</c:v>
                </c:pt>
                <c:pt idx="185" formatCode="General">
                  <c:v>201911</c:v>
                </c:pt>
                <c:pt idx="186" formatCode="General">
                  <c:v>201912</c:v>
                </c:pt>
                <c:pt idx="187" formatCode="General">
                  <c:v>201913</c:v>
                </c:pt>
                <c:pt idx="188" formatCode="General">
                  <c:v>201914</c:v>
                </c:pt>
                <c:pt idx="189" formatCode="General">
                  <c:v>201915</c:v>
                </c:pt>
                <c:pt idx="190" formatCode="General">
                  <c:v>201916</c:v>
                </c:pt>
                <c:pt idx="191" formatCode="General">
                  <c:v>201917</c:v>
                </c:pt>
                <c:pt idx="192" formatCode="General">
                  <c:v>201918</c:v>
                </c:pt>
                <c:pt idx="193" formatCode="General">
                  <c:v>201919</c:v>
                </c:pt>
                <c:pt idx="194" formatCode="General">
                  <c:v>201920</c:v>
                </c:pt>
                <c:pt idx="195" formatCode="General">
                  <c:v>201921</c:v>
                </c:pt>
                <c:pt idx="196" formatCode="General">
                  <c:v>201922</c:v>
                </c:pt>
                <c:pt idx="197" formatCode="General">
                  <c:v>201923</c:v>
                </c:pt>
                <c:pt idx="198" formatCode="General">
                  <c:v>201924</c:v>
                </c:pt>
                <c:pt idx="199" formatCode="General">
                  <c:v>201925</c:v>
                </c:pt>
                <c:pt idx="200" formatCode="General">
                  <c:v>201926</c:v>
                </c:pt>
                <c:pt idx="201" formatCode="General">
                  <c:v>201927</c:v>
                </c:pt>
                <c:pt idx="202" formatCode="General">
                  <c:v>201928</c:v>
                </c:pt>
                <c:pt idx="203" formatCode="General">
                  <c:v>201929</c:v>
                </c:pt>
                <c:pt idx="204" formatCode="General">
                  <c:v>201930</c:v>
                </c:pt>
                <c:pt idx="205" formatCode="General">
                  <c:v>201931</c:v>
                </c:pt>
                <c:pt idx="206" formatCode="General">
                  <c:v>201932</c:v>
                </c:pt>
                <c:pt idx="207" formatCode="General">
                  <c:v>201933</c:v>
                </c:pt>
                <c:pt idx="208" formatCode="General">
                  <c:v>201934</c:v>
                </c:pt>
                <c:pt idx="209" formatCode="General">
                  <c:v>201935</c:v>
                </c:pt>
                <c:pt idx="210" formatCode="General">
                  <c:v>201936</c:v>
                </c:pt>
                <c:pt idx="211" formatCode="General">
                  <c:v>201937</c:v>
                </c:pt>
                <c:pt idx="212" formatCode="General">
                  <c:v>201938</c:v>
                </c:pt>
                <c:pt idx="213" formatCode="General">
                  <c:v>201939</c:v>
                </c:pt>
                <c:pt idx="214" formatCode="General">
                  <c:v>201940</c:v>
                </c:pt>
                <c:pt idx="215" formatCode="General">
                  <c:v>201941</c:v>
                </c:pt>
                <c:pt idx="216" formatCode="General">
                  <c:v>201942</c:v>
                </c:pt>
                <c:pt idx="217" formatCode="General">
                  <c:v>201943</c:v>
                </c:pt>
                <c:pt idx="218" formatCode="General">
                  <c:v>201944</c:v>
                </c:pt>
                <c:pt idx="219" formatCode="General">
                  <c:v>201945</c:v>
                </c:pt>
                <c:pt idx="220" formatCode="General">
                  <c:v>201946</c:v>
                </c:pt>
                <c:pt idx="221" formatCode="General">
                  <c:v>201947</c:v>
                </c:pt>
                <c:pt idx="222" formatCode="General">
                  <c:v>201948</c:v>
                </c:pt>
                <c:pt idx="223" formatCode="General">
                  <c:v>201949</c:v>
                </c:pt>
                <c:pt idx="224" formatCode="General">
                  <c:v>201950</c:v>
                </c:pt>
                <c:pt idx="225" formatCode="General">
                  <c:v>201951</c:v>
                </c:pt>
                <c:pt idx="226" formatCode="General">
                  <c:v>201952</c:v>
                </c:pt>
                <c:pt idx="227" formatCode="General">
                  <c:v>202001</c:v>
                </c:pt>
                <c:pt idx="228" formatCode="General">
                  <c:v>202002</c:v>
                </c:pt>
                <c:pt idx="229" formatCode="General">
                  <c:v>202003</c:v>
                </c:pt>
                <c:pt idx="230" formatCode="General">
                  <c:v>202004</c:v>
                </c:pt>
                <c:pt idx="231" formatCode="General">
                  <c:v>202005</c:v>
                </c:pt>
                <c:pt idx="232" formatCode="General">
                  <c:v>202006</c:v>
                </c:pt>
                <c:pt idx="233" formatCode="General">
                  <c:v>202007</c:v>
                </c:pt>
                <c:pt idx="234" formatCode="General">
                  <c:v>202008</c:v>
                </c:pt>
                <c:pt idx="235" formatCode="General">
                  <c:v>202009</c:v>
                </c:pt>
                <c:pt idx="236" formatCode="General">
                  <c:v>202010</c:v>
                </c:pt>
                <c:pt idx="237" formatCode="General">
                  <c:v>202011</c:v>
                </c:pt>
                <c:pt idx="238" formatCode="General">
                  <c:v>202012</c:v>
                </c:pt>
                <c:pt idx="239" formatCode="General">
                  <c:v>202013</c:v>
                </c:pt>
                <c:pt idx="240" formatCode="General">
                  <c:v>202014</c:v>
                </c:pt>
                <c:pt idx="241" formatCode="General">
                  <c:v>202015</c:v>
                </c:pt>
                <c:pt idx="242" formatCode="General">
                  <c:v>202016</c:v>
                </c:pt>
                <c:pt idx="243" formatCode="General">
                  <c:v>202017</c:v>
                </c:pt>
                <c:pt idx="244" formatCode="General">
                  <c:v>202018</c:v>
                </c:pt>
                <c:pt idx="245" formatCode="General">
                  <c:v>202019</c:v>
                </c:pt>
                <c:pt idx="246" formatCode="General">
                  <c:v>202020</c:v>
                </c:pt>
                <c:pt idx="247" formatCode="General">
                  <c:v>202021</c:v>
                </c:pt>
                <c:pt idx="248" formatCode="General">
                  <c:v>202022</c:v>
                </c:pt>
                <c:pt idx="249" formatCode="General">
                  <c:v>202023</c:v>
                </c:pt>
                <c:pt idx="250" formatCode="General">
                  <c:v>202024</c:v>
                </c:pt>
                <c:pt idx="251" formatCode="General">
                  <c:v>202025</c:v>
                </c:pt>
                <c:pt idx="252" formatCode="General">
                  <c:v>202026</c:v>
                </c:pt>
                <c:pt idx="253" formatCode="General">
                  <c:v>202027</c:v>
                </c:pt>
                <c:pt idx="254" formatCode="General">
                  <c:v>202028</c:v>
                </c:pt>
                <c:pt idx="255" formatCode="General">
                  <c:v>202029</c:v>
                </c:pt>
                <c:pt idx="256" formatCode="General">
                  <c:v>202030</c:v>
                </c:pt>
                <c:pt idx="257" formatCode="General">
                  <c:v>202031</c:v>
                </c:pt>
                <c:pt idx="258" formatCode="General">
                  <c:v>202032</c:v>
                </c:pt>
                <c:pt idx="259" formatCode="General">
                  <c:v>202033</c:v>
                </c:pt>
                <c:pt idx="260" formatCode="General">
                  <c:v>202034</c:v>
                </c:pt>
                <c:pt idx="261" formatCode="General">
                  <c:v>202035</c:v>
                </c:pt>
                <c:pt idx="262" formatCode="General">
                  <c:v>202036</c:v>
                </c:pt>
                <c:pt idx="263" formatCode="General">
                  <c:v>202037</c:v>
                </c:pt>
                <c:pt idx="264" formatCode="General">
                  <c:v>202038</c:v>
                </c:pt>
                <c:pt idx="265" formatCode="General">
                  <c:v>202039</c:v>
                </c:pt>
                <c:pt idx="266" formatCode="General">
                  <c:v>202040</c:v>
                </c:pt>
                <c:pt idx="267" formatCode="General">
                  <c:v>202041</c:v>
                </c:pt>
                <c:pt idx="268" formatCode="General">
                  <c:v>202043</c:v>
                </c:pt>
                <c:pt idx="269" formatCode="General">
                  <c:v>202042</c:v>
                </c:pt>
                <c:pt idx="270" formatCode="General">
                  <c:v>202043</c:v>
                </c:pt>
                <c:pt idx="271" formatCode="General">
                  <c:v>202044</c:v>
                </c:pt>
                <c:pt idx="272" formatCode="General">
                  <c:v>202045</c:v>
                </c:pt>
                <c:pt idx="273" formatCode="General">
                  <c:v>202046</c:v>
                </c:pt>
                <c:pt idx="274" formatCode="General">
                  <c:v>202047</c:v>
                </c:pt>
                <c:pt idx="275" formatCode="General">
                  <c:v>202048</c:v>
                </c:pt>
                <c:pt idx="276" formatCode="General">
                  <c:v>202049</c:v>
                </c:pt>
                <c:pt idx="277" formatCode="General">
                  <c:v>202050</c:v>
                </c:pt>
                <c:pt idx="278" formatCode="General">
                  <c:v>202051</c:v>
                </c:pt>
                <c:pt idx="279" formatCode="General">
                  <c:v>202052</c:v>
                </c:pt>
                <c:pt idx="280" formatCode="General">
                  <c:v>202053</c:v>
                </c:pt>
                <c:pt idx="281" formatCode="General">
                  <c:v>202052</c:v>
                </c:pt>
                <c:pt idx="282" formatCode="General">
                  <c:v>202101</c:v>
                </c:pt>
                <c:pt idx="283" formatCode="General">
                  <c:v>202102</c:v>
                </c:pt>
              </c:numCache>
            </c:numRef>
          </c:cat>
          <c:val>
            <c:numRef>
              <c:f>'Antal brevlådeanvändare'!$E$2:$E$285</c:f>
              <c:numCache>
                <c:formatCode>General</c:formatCode>
                <c:ptCount val="284"/>
                <c:pt idx="80" formatCode="#,##0">
                  <c:v>10</c:v>
                </c:pt>
                <c:pt idx="81" formatCode="#,##0">
                  <c:v>10</c:v>
                </c:pt>
                <c:pt idx="82" formatCode="#,##0">
                  <c:v>293</c:v>
                </c:pt>
                <c:pt idx="83" formatCode="#,##0">
                  <c:v>334</c:v>
                </c:pt>
                <c:pt idx="84" formatCode="#,##0">
                  <c:v>460</c:v>
                </c:pt>
                <c:pt idx="85" formatCode="#,##0">
                  <c:v>672</c:v>
                </c:pt>
                <c:pt idx="86" formatCode="#,##0">
                  <c:v>856</c:v>
                </c:pt>
                <c:pt idx="87" formatCode="#,##0">
                  <c:v>1001</c:v>
                </c:pt>
                <c:pt idx="88" formatCode="#,##0">
                  <c:v>1165</c:v>
                </c:pt>
                <c:pt idx="89" formatCode="#,##0">
                  <c:v>1330</c:v>
                </c:pt>
                <c:pt idx="90" formatCode="#,##0">
                  <c:v>1501</c:v>
                </c:pt>
                <c:pt idx="91" formatCode="#,##0">
                  <c:v>1718</c:v>
                </c:pt>
                <c:pt idx="92" formatCode="#,##0">
                  <c:v>2020</c:v>
                </c:pt>
                <c:pt idx="93" formatCode="#,##0">
                  <c:v>2545</c:v>
                </c:pt>
                <c:pt idx="94" formatCode="#,##0">
                  <c:v>3357</c:v>
                </c:pt>
                <c:pt idx="95" formatCode="#,##0">
                  <c:v>3850</c:v>
                </c:pt>
                <c:pt idx="96" formatCode="#,##0">
                  <c:v>4531</c:v>
                </c:pt>
                <c:pt idx="97" formatCode="#,##0">
                  <c:v>5021</c:v>
                </c:pt>
                <c:pt idx="98" formatCode="#,##0">
                  <c:v>5116</c:v>
                </c:pt>
                <c:pt idx="99" formatCode="#,##0">
                  <c:v>5290</c:v>
                </c:pt>
                <c:pt idx="100" formatCode="#,##0">
                  <c:v>5436</c:v>
                </c:pt>
                <c:pt idx="101" formatCode="#,##0">
                  <c:v>5589</c:v>
                </c:pt>
                <c:pt idx="102" formatCode="#,##0">
                  <c:v>5751</c:v>
                </c:pt>
                <c:pt idx="103" formatCode="#,##0">
                  <c:v>6011</c:v>
                </c:pt>
                <c:pt idx="104" formatCode="#,##0">
                  <c:v>6903</c:v>
                </c:pt>
                <c:pt idx="105" formatCode="#,##0">
                  <c:v>7509</c:v>
                </c:pt>
                <c:pt idx="106" formatCode="#,##0">
                  <c:v>9344</c:v>
                </c:pt>
                <c:pt idx="107" formatCode="#,##0">
                  <c:v>11042</c:v>
                </c:pt>
                <c:pt idx="108" formatCode="#,##0">
                  <c:v>12063</c:v>
                </c:pt>
                <c:pt idx="109" formatCode="#,##0">
                  <c:v>12530</c:v>
                </c:pt>
                <c:pt idx="110" formatCode="#,##0">
                  <c:v>13087</c:v>
                </c:pt>
                <c:pt idx="111" formatCode="#,##0">
                  <c:v>13517</c:v>
                </c:pt>
                <c:pt idx="112" formatCode="#,##0">
                  <c:v>13916</c:v>
                </c:pt>
                <c:pt idx="113" formatCode="#,##0">
                  <c:v>14322</c:v>
                </c:pt>
                <c:pt idx="114" formatCode="#,##0">
                  <c:v>14589</c:v>
                </c:pt>
                <c:pt idx="115" formatCode="#,##0">
                  <c:v>14825</c:v>
                </c:pt>
                <c:pt idx="116" formatCode="#,##0">
                  <c:v>15086</c:v>
                </c:pt>
                <c:pt idx="117" formatCode="#,##0">
                  <c:v>15315</c:v>
                </c:pt>
                <c:pt idx="118" formatCode="#,##0">
                  <c:v>15510</c:v>
                </c:pt>
                <c:pt idx="119" formatCode="#,##0">
                  <c:v>15789</c:v>
                </c:pt>
                <c:pt idx="120" formatCode="#,##0">
                  <c:v>16049</c:v>
                </c:pt>
                <c:pt idx="121" formatCode="#,##0">
                  <c:v>16937</c:v>
                </c:pt>
                <c:pt idx="122" formatCode="#,##0">
                  <c:v>17158</c:v>
                </c:pt>
                <c:pt idx="123" formatCode="#,##0">
                  <c:v>17419</c:v>
                </c:pt>
                <c:pt idx="124" formatCode="#,##0">
                  <c:v>17811</c:v>
                </c:pt>
                <c:pt idx="125" formatCode="#,##0">
                  <c:v>18143</c:v>
                </c:pt>
                <c:pt idx="126" formatCode="#,##0">
                  <c:v>18512</c:v>
                </c:pt>
                <c:pt idx="127" formatCode="#,##0">
                  <c:v>18835</c:v>
                </c:pt>
                <c:pt idx="128" formatCode="#,##0">
                  <c:v>19151</c:v>
                </c:pt>
                <c:pt idx="129" formatCode="#,##0">
                  <c:v>19408</c:v>
                </c:pt>
                <c:pt idx="130" formatCode="#,##0">
                  <c:v>20136</c:v>
                </c:pt>
                <c:pt idx="131" formatCode="#,##0">
                  <c:v>20523</c:v>
                </c:pt>
                <c:pt idx="132" formatCode="#,##0">
                  <c:v>20887</c:v>
                </c:pt>
                <c:pt idx="133" formatCode="#,##0">
                  <c:v>21185</c:v>
                </c:pt>
                <c:pt idx="134" formatCode="#,##0">
                  <c:v>21500</c:v>
                </c:pt>
                <c:pt idx="135" formatCode="#,##0">
                  <c:v>21745</c:v>
                </c:pt>
                <c:pt idx="136" formatCode="#,##0">
                  <c:v>21998</c:v>
                </c:pt>
                <c:pt idx="137" formatCode="#,##0">
                  <c:v>22246</c:v>
                </c:pt>
                <c:pt idx="138" formatCode="#,##0">
                  <c:v>22482</c:v>
                </c:pt>
                <c:pt idx="139" formatCode="#,##0">
                  <c:v>22774</c:v>
                </c:pt>
                <c:pt idx="140" formatCode="#,##0">
                  <c:v>23075</c:v>
                </c:pt>
                <c:pt idx="141" formatCode="#,##0">
                  <c:v>23287</c:v>
                </c:pt>
                <c:pt idx="142" formatCode="#,##0">
                  <c:v>23557</c:v>
                </c:pt>
                <c:pt idx="143" formatCode="#,##0">
                  <c:v>23816</c:v>
                </c:pt>
                <c:pt idx="144" formatCode="#,##0">
                  <c:v>24045</c:v>
                </c:pt>
                <c:pt idx="145" formatCode="#,##0">
                  <c:v>24305</c:v>
                </c:pt>
                <c:pt idx="146" formatCode="#,##0">
                  <c:v>24662</c:v>
                </c:pt>
                <c:pt idx="147" formatCode="#,##0">
                  <c:v>24961</c:v>
                </c:pt>
                <c:pt idx="148" formatCode="#,##0">
                  <c:v>25245</c:v>
                </c:pt>
                <c:pt idx="149" formatCode="#,##0">
                  <c:v>25454</c:v>
                </c:pt>
                <c:pt idx="150" formatCode="#,##0">
                  <c:v>25653</c:v>
                </c:pt>
                <c:pt idx="151" formatCode="#,##0">
                  <c:v>25830</c:v>
                </c:pt>
                <c:pt idx="152" formatCode="#,##0">
                  <c:v>25981</c:v>
                </c:pt>
                <c:pt idx="153" formatCode="#,##0">
                  <c:v>26147</c:v>
                </c:pt>
                <c:pt idx="154" formatCode="#,##0">
                  <c:v>26332</c:v>
                </c:pt>
                <c:pt idx="155" formatCode="#,##0">
                  <c:v>26517</c:v>
                </c:pt>
                <c:pt idx="156" formatCode="#,##0">
                  <c:v>26723</c:v>
                </c:pt>
                <c:pt idx="157" formatCode="#,##0">
                  <c:v>26913</c:v>
                </c:pt>
                <c:pt idx="158" formatCode="#,##0">
                  <c:v>27114</c:v>
                </c:pt>
                <c:pt idx="159" formatCode="#,##0">
                  <c:v>27338</c:v>
                </c:pt>
                <c:pt idx="160" formatCode="#,##0">
                  <c:v>27561</c:v>
                </c:pt>
                <c:pt idx="161" formatCode="#,##0">
                  <c:v>27830</c:v>
                </c:pt>
                <c:pt idx="162" formatCode="#,##0">
                  <c:v>28108</c:v>
                </c:pt>
                <c:pt idx="163" formatCode="#,##0">
                  <c:v>28357</c:v>
                </c:pt>
                <c:pt idx="164" formatCode="#,##0">
                  <c:v>28599</c:v>
                </c:pt>
                <c:pt idx="165" formatCode="#,##0">
                  <c:v>28893</c:v>
                </c:pt>
                <c:pt idx="166" formatCode="#,##0">
                  <c:v>29023</c:v>
                </c:pt>
                <c:pt idx="167" formatCode="#,##0">
                  <c:v>29246</c:v>
                </c:pt>
                <c:pt idx="168" formatCode="#,##0">
                  <c:v>29461</c:v>
                </c:pt>
                <c:pt idx="169" formatCode="#,##0">
                  <c:v>29684</c:v>
                </c:pt>
                <c:pt idx="170" formatCode="#,##0">
                  <c:v>29900</c:v>
                </c:pt>
                <c:pt idx="171" formatCode="#,##0">
                  <c:v>30161</c:v>
                </c:pt>
                <c:pt idx="172" formatCode="#,##0">
                  <c:v>30379</c:v>
                </c:pt>
                <c:pt idx="173" formatCode="#,##0">
                  <c:v>30654</c:v>
                </c:pt>
                <c:pt idx="174" formatCode="#,##0">
                  <c:v>30790</c:v>
                </c:pt>
                <c:pt idx="175" formatCode="#,##0">
                  <c:v>31075</c:v>
                </c:pt>
                <c:pt idx="176" formatCode="#,##0">
                  <c:v>31342</c:v>
                </c:pt>
                <c:pt idx="177" formatCode="#,##0">
                  <c:v>31772</c:v>
                </c:pt>
                <c:pt idx="178" formatCode="#,##0">
                  <c:v>32025</c:v>
                </c:pt>
                <c:pt idx="179" formatCode="#,##0">
                  <c:v>32382</c:v>
                </c:pt>
                <c:pt idx="180" formatCode="#,##0">
                  <c:v>32808</c:v>
                </c:pt>
                <c:pt idx="181" formatCode="#,##0">
                  <c:v>33243</c:v>
                </c:pt>
                <c:pt idx="182" formatCode="#,##0">
                  <c:v>33669</c:v>
                </c:pt>
                <c:pt idx="183" formatCode="#,##0">
                  <c:v>34067</c:v>
                </c:pt>
                <c:pt idx="184" formatCode="#,##0">
                  <c:v>34459</c:v>
                </c:pt>
                <c:pt idx="185" formatCode="#,##0">
                  <c:v>34888</c:v>
                </c:pt>
                <c:pt idx="186" formatCode="#,##0">
                  <c:v>35227</c:v>
                </c:pt>
                <c:pt idx="187" formatCode="#,##0">
                  <c:v>35544</c:v>
                </c:pt>
                <c:pt idx="188" formatCode="#,##0">
                  <c:v>35811</c:v>
                </c:pt>
                <c:pt idx="189" formatCode="#,##0">
                  <c:v>36094</c:v>
                </c:pt>
                <c:pt idx="190" formatCode="#,##0">
                  <c:v>36230</c:v>
                </c:pt>
                <c:pt idx="191" formatCode="#,##0">
                  <c:v>36520</c:v>
                </c:pt>
                <c:pt idx="192" formatCode="#,##0">
                  <c:v>36781</c:v>
                </c:pt>
                <c:pt idx="193" formatCode="#,##0">
                  <c:v>37081</c:v>
                </c:pt>
                <c:pt idx="194" formatCode="#,##0">
                  <c:v>37445</c:v>
                </c:pt>
                <c:pt idx="195" formatCode="#,##0">
                  <c:v>37709</c:v>
                </c:pt>
                <c:pt idx="196" formatCode="#,##0">
                  <c:v>37986</c:v>
                </c:pt>
                <c:pt idx="197" formatCode="#,##0">
                  <c:v>38147</c:v>
                </c:pt>
                <c:pt idx="198" formatCode="#,##0">
                  <c:v>38409</c:v>
                </c:pt>
                <c:pt idx="199" formatCode="#,##0">
                  <c:v>38569</c:v>
                </c:pt>
                <c:pt idx="200" formatCode="#,##0">
                  <c:v>38832</c:v>
                </c:pt>
                <c:pt idx="201" formatCode="#,##0">
                  <c:v>39096</c:v>
                </c:pt>
                <c:pt idx="202">
                  <c:v>39379</c:v>
                </c:pt>
                <c:pt idx="203">
                  <c:v>39569</c:v>
                </c:pt>
                <c:pt idx="204">
                  <c:v>39717</c:v>
                </c:pt>
                <c:pt idx="205">
                  <c:v>39911</c:v>
                </c:pt>
                <c:pt idx="206">
                  <c:v>40147</c:v>
                </c:pt>
                <c:pt idx="207">
                  <c:v>40345</c:v>
                </c:pt>
                <c:pt idx="208">
                  <c:v>40581</c:v>
                </c:pt>
                <c:pt idx="209">
                  <c:v>40853</c:v>
                </c:pt>
                <c:pt idx="210">
                  <c:v>41083</c:v>
                </c:pt>
                <c:pt idx="211">
                  <c:v>41359</c:v>
                </c:pt>
                <c:pt idx="212">
                  <c:v>41589</c:v>
                </c:pt>
                <c:pt idx="213">
                  <c:v>41831</c:v>
                </c:pt>
                <c:pt idx="214">
                  <c:v>42098</c:v>
                </c:pt>
                <c:pt idx="215">
                  <c:v>42316</c:v>
                </c:pt>
                <c:pt idx="216">
                  <c:v>42547</c:v>
                </c:pt>
                <c:pt idx="217">
                  <c:v>42775</c:v>
                </c:pt>
                <c:pt idx="218">
                  <c:v>43017</c:v>
                </c:pt>
                <c:pt idx="219">
                  <c:v>43262</c:v>
                </c:pt>
                <c:pt idx="220">
                  <c:v>43486</c:v>
                </c:pt>
                <c:pt idx="221">
                  <c:v>43721</c:v>
                </c:pt>
                <c:pt idx="222">
                  <c:v>43891</c:v>
                </c:pt>
                <c:pt idx="223">
                  <c:v>44096</c:v>
                </c:pt>
                <c:pt idx="224">
                  <c:v>44291</c:v>
                </c:pt>
                <c:pt idx="225">
                  <c:v>44291</c:v>
                </c:pt>
                <c:pt idx="226">
                  <c:v>44712</c:v>
                </c:pt>
                <c:pt idx="227">
                  <c:v>44712</c:v>
                </c:pt>
                <c:pt idx="228">
                  <c:v>44963</c:v>
                </c:pt>
                <c:pt idx="229">
                  <c:v>45220</c:v>
                </c:pt>
                <c:pt idx="230">
                  <c:v>45476</c:v>
                </c:pt>
                <c:pt idx="231">
                  <c:v>45787</c:v>
                </c:pt>
                <c:pt idx="232">
                  <c:v>46138</c:v>
                </c:pt>
                <c:pt idx="233">
                  <c:v>46449</c:v>
                </c:pt>
                <c:pt idx="234">
                  <c:v>46813</c:v>
                </c:pt>
                <c:pt idx="235">
                  <c:v>47161</c:v>
                </c:pt>
                <c:pt idx="236">
                  <c:v>47557</c:v>
                </c:pt>
                <c:pt idx="237">
                  <c:v>47943</c:v>
                </c:pt>
                <c:pt idx="238">
                  <c:v>48214</c:v>
                </c:pt>
                <c:pt idx="239">
                  <c:v>48514</c:v>
                </c:pt>
                <c:pt idx="240">
                  <c:v>48786</c:v>
                </c:pt>
                <c:pt idx="241">
                  <c:v>49042</c:v>
                </c:pt>
                <c:pt idx="242">
                  <c:v>49348</c:v>
                </c:pt>
                <c:pt idx="243">
                  <c:v>49759</c:v>
                </c:pt>
                <c:pt idx="244">
                  <c:v>50090</c:v>
                </c:pt>
                <c:pt idx="245">
                  <c:v>50362</c:v>
                </c:pt>
                <c:pt idx="246">
                  <c:v>50670</c:v>
                </c:pt>
                <c:pt idx="247">
                  <c:v>50846</c:v>
                </c:pt>
                <c:pt idx="248">
                  <c:v>51056</c:v>
                </c:pt>
                <c:pt idx="249">
                  <c:v>51267</c:v>
                </c:pt>
                <c:pt idx="250">
                  <c:v>51505</c:v>
                </c:pt>
                <c:pt idx="251">
                  <c:v>51703</c:v>
                </c:pt>
                <c:pt idx="252">
                  <c:v>51935</c:v>
                </c:pt>
                <c:pt idx="253">
                  <c:v>52162</c:v>
                </c:pt>
                <c:pt idx="254">
                  <c:v>52393</c:v>
                </c:pt>
                <c:pt idx="255">
                  <c:v>52612</c:v>
                </c:pt>
                <c:pt idx="256">
                  <c:v>52759</c:v>
                </c:pt>
                <c:pt idx="257">
                  <c:v>52957</c:v>
                </c:pt>
                <c:pt idx="258">
                  <c:v>53142</c:v>
                </c:pt>
                <c:pt idx="259">
                  <c:v>53338</c:v>
                </c:pt>
                <c:pt idx="260">
                  <c:v>53550</c:v>
                </c:pt>
                <c:pt idx="261">
                  <c:v>53761</c:v>
                </c:pt>
                <c:pt idx="262">
                  <c:v>53995</c:v>
                </c:pt>
                <c:pt idx="263">
                  <c:v>54199</c:v>
                </c:pt>
                <c:pt idx="264">
                  <c:v>54484</c:v>
                </c:pt>
                <c:pt idx="265">
                  <c:v>54690</c:v>
                </c:pt>
                <c:pt idx="266">
                  <c:v>54956</c:v>
                </c:pt>
                <c:pt idx="267">
                  <c:v>55227</c:v>
                </c:pt>
                <c:pt idx="268">
                  <c:v>55758</c:v>
                </c:pt>
                <c:pt idx="269">
                  <c:v>55498</c:v>
                </c:pt>
                <c:pt idx="270">
                  <c:v>55758</c:v>
                </c:pt>
                <c:pt idx="271">
                  <c:v>56028</c:v>
                </c:pt>
                <c:pt idx="272">
                  <c:v>56295</c:v>
                </c:pt>
                <c:pt idx="273">
                  <c:v>56580</c:v>
                </c:pt>
                <c:pt idx="274">
                  <c:v>56858</c:v>
                </c:pt>
                <c:pt idx="275">
                  <c:v>57151</c:v>
                </c:pt>
                <c:pt idx="276">
                  <c:v>57489</c:v>
                </c:pt>
                <c:pt idx="277">
                  <c:v>58054</c:v>
                </c:pt>
                <c:pt idx="278">
                  <c:v>58432</c:v>
                </c:pt>
                <c:pt idx="279">
                  <c:v>58744</c:v>
                </c:pt>
                <c:pt idx="280">
                  <c:v>58991</c:v>
                </c:pt>
                <c:pt idx="281">
                  <c:v>58744</c:v>
                </c:pt>
                <c:pt idx="282">
                  <c:v>59327</c:v>
                </c:pt>
                <c:pt idx="283">
                  <c:v>59787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1B20-4593-8619-CF71516B739F}"/>
            </c:ext>
          </c:extLst>
        </c:ser>
        <c:ser>
          <c:idx val="4"/>
          <c:order val="4"/>
          <c:tx>
            <c:strRef>
              <c:f>'Antal brevlådeanvändare'!$F$1</c:f>
              <c:strCache>
                <c:ptCount val="1"/>
                <c:pt idx="0">
                  <c:v>Digimail medborgare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cat>
            <c:numRef>
              <c:f>'Antal brevlådeanvändare'!$A$2:$A$285</c:f>
              <c:numCache>
                <c:formatCode>@</c:formatCode>
                <c:ptCount val="284"/>
                <c:pt idx="0">
                  <c:v>201523</c:v>
                </c:pt>
                <c:pt idx="1">
                  <c:v>201524</c:v>
                </c:pt>
                <c:pt idx="2">
                  <c:v>201525</c:v>
                </c:pt>
                <c:pt idx="3">
                  <c:v>201526</c:v>
                </c:pt>
                <c:pt idx="4">
                  <c:v>201527</c:v>
                </c:pt>
                <c:pt idx="5">
                  <c:v>201528</c:v>
                </c:pt>
                <c:pt idx="6">
                  <c:v>201533</c:v>
                </c:pt>
                <c:pt idx="7">
                  <c:v>201534</c:v>
                </c:pt>
                <c:pt idx="8">
                  <c:v>201535</c:v>
                </c:pt>
                <c:pt idx="9">
                  <c:v>201536</c:v>
                </c:pt>
                <c:pt idx="10">
                  <c:v>201537</c:v>
                </c:pt>
                <c:pt idx="11">
                  <c:v>201538</c:v>
                </c:pt>
                <c:pt idx="12">
                  <c:v>201539</c:v>
                </c:pt>
                <c:pt idx="13">
                  <c:v>201540</c:v>
                </c:pt>
                <c:pt idx="14">
                  <c:v>201541</c:v>
                </c:pt>
                <c:pt idx="15">
                  <c:v>201542</c:v>
                </c:pt>
                <c:pt idx="16">
                  <c:v>201543</c:v>
                </c:pt>
                <c:pt idx="17">
                  <c:v>201544</c:v>
                </c:pt>
                <c:pt idx="18">
                  <c:v>201545</c:v>
                </c:pt>
                <c:pt idx="19">
                  <c:v>201546</c:v>
                </c:pt>
                <c:pt idx="20">
                  <c:v>201547</c:v>
                </c:pt>
                <c:pt idx="21">
                  <c:v>201548</c:v>
                </c:pt>
                <c:pt idx="22">
                  <c:v>201549</c:v>
                </c:pt>
                <c:pt idx="23">
                  <c:v>201550</c:v>
                </c:pt>
                <c:pt idx="24">
                  <c:v>201551</c:v>
                </c:pt>
                <c:pt idx="25">
                  <c:v>201553</c:v>
                </c:pt>
                <c:pt idx="26">
                  <c:v>201601</c:v>
                </c:pt>
                <c:pt idx="27">
                  <c:v>201602</c:v>
                </c:pt>
                <c:pt idx="28">
                  <c:v>201603</c:v>
                </c:pt>
                <c:pt idx="29">
                  <c:v>201604</c:v>
                </c:pt>
                <c:pt idx="30">
                  <c:v>201605</c:v>
                </c:pt>
                <c:pt idx="31">
                  <c:v>201606</c:v>
                </c:pt>
                <c:pt idx="32">
                  <c:v>201607</c:v>
                </c:pt>
                <c:pt idx="33">
                  <c:v>201608</c:v>
                </c:pt>
                <c:pt idx="34">
                  <c:v>201609</c:v>
                </c:pt>
                <c:pt idx="35">
                  <c:v>201610</c:v>
                </c:pt>
                <c:pt idx="36">
                  <c:v>201611</c:v>
                </c:pt>
                <c:pt idx="37">
                  <c:v>201613</c:v>
                </c:pt>
                <c:pt idx="38">
                  <c:v>201614</c:v>
                </c:pt>
                <c:pt idx="39">
                  <c:v>201615</c:v>
                </c:pt>
                <c:pt idx="40">
                  <c:v>201616</c:v>
                </c:pt>
                <c:pt idx="41">
                  <c:v>201617</c:v>
                </c:pt>
                <c:pt idx="42">
                  <c:v>201618</c:v>
                </c:pt>
                <c:pt idx="43">
                  <c:v>201619</c:v>
                </c:pt>
                <c:pt idx="44">
                  <c:v>201620</c:v>
                </c:pt>
                <c:pt idx="45">
                  <c:v>201621</c:v>
                </c:pt>
                <c:pt idx="46">
                  <c:v>201622</c:v>
                </c:pt>
                <c:pt idx="47">
                  <c:v>201623</c:v>
                </c:pt>
                <c:pt idx="48">
                  <c:v>201626</c:v>
                </c:pt>
                <c:pt idx="49">
                  <c:v>201627</c:v>
                </c:pt>
                <c:pt idx="50">
                  <c:v>201628</c:v>
                </c:pt>
                <c:pt idx="51">
                  <c:v>201629</c:v>
                </c:pt>
                <c:pt idx="52">
                  <c:v>201630</c:v>
                </c:pt>
                <c:pt idx="53">
                  <c:v>201631</c:v>
                </c:pt>
                <c:pt idx="54">
                  <c:v>201634</c:v>
                </c:pt>
                <c:pt idx="55">
                  <c:v>201635</c:v>
                </c:pt>
                <c:pt idx="56" formatCode="General">
                  <c:v>201636</c:v>
                </c:pt>
                <c:pt idx="57" formatCode="General">
                  <c:v>201637</c:v>
                </c:pt>
                <c:pt idx="58" formatCode="General">
                  <c:v>201638</c:v>
                </c:pt>
                <c:pt idx="59" formatCode="General">
                  <c:v>201639</c:v>
                </c:pt>
                <c:pt idx="60" formatCode="General">
                  <c:v>201640</c:v>
                </c:pt>
                <c:pt idx="61" formatCode="General">
                  <c:v>201641</c:v>
                </c:pt>
                <c:pt idx="62" formatCode="General">
                  <c:v>201642</c:v>
                </c:pt>
                <c:pt idx="63" formatCode="General">
                  <c:v>201643</c:v>
                </c:pt>
                <c:pt idx="64" formatCode="General">
                  <c:v>201644</c:v>
                </c:pt>
                <c:pt idx="65" formatCode="General">
                  <c:v>201645</c:v>
                </c:pt>
                <c:pt idx="66" formatCode="General">
                  <c:v>201646</c:v>
                </c:pt>
                <c:pt idx="67" formatCode="General">
                  <c:v>201647</c:v>
                </c:pt>
                <c:pt idx="68" formatCode="General">
                  <c:v>201648</c:v>
                </c:pt>
                <c:pt idx="69" formatCode="General">
                  <c:v>201649</c:v>
                </c:pt>
                <c:pt idx="70" formatCode="General">
                  <c:v>201650</c:v>
                </c:pt>
                <c:pt idx="71" formatCode="General">
                  <c:v>201651</c:v>
                </c:pt>
                <c:pt idx="72" formatCode="General">
                  <c:v>201652</c:v>
                </c:pt>
                <c:pt idx="73" formatCode="General">
                  <c:v>201701</c:v>
                </c:pt>
                <c:pt idx="74" formatCode="General">
                  <c:v>201702</c:v>
                </c:pt>
                <c:pt idx="75" formatCode="General">
                  <c:v>201703</c:v>
                </c:pt>
                <c:pt idx="76" formatCode="General">
                  <c:v>201704</c:v>
                </c:pt>
                <c:pt idx="77" formatCode="General">
                  <c:v>201705</c:v>
                </c:pt>
                <c:pt idx="78" formatCode="General">
                  <c:v>201706</c:v>
                </c:pt>
                <c:pt idx="79" formatCode="General">
                  <c:v>201707</c:v>
                </c:pt>
                <c:pt idx="80" formatCode="General">
                  <c:v>201708</c:v>
                </c:pt>
                <c:pt idx="81" formatCode="General">
                  <c:v>201709</c:v>
                </c:pt>
                <c:pt idx="82" formatCode="General">
                  <c:v>201710</c:v>
                </c:pt>
                <c:pt idx="83" formatCode="General">
                  <c:v>201711</c:v>
                </c:pt>
                <c:pt idx="84" formatCode="General">
                  <c:v>201712</c:v>
                </c:pt>
                <c:pt idx="85" formatCode="General">
                  <c:v>201713</c:v>
                </c:pt>
                <c:pt idx="86" formatCode="General">
                  <c:v>201714</c:v>
                </c:pt>
                <c:pt idx="87" formatCode="General">
                  <c:v>201715</c:v>
                </c:pt>
                <c:pt idx="88" formatCode="General">
                  <c:v>201716</c:v>
                </c:pt>
                <c:pt idx="89" formatCode="General">
                  <c:v>201717</c:v>
                </c:pt>
                <c:pt idx="90" formatCode="General">
                  <c:v>201718</c:v>
                </c:pt>
                <c:pt idx="91" formatCode="General">
                  <c:v>201719</c:v>
                </c:pt>
                <c:pt idx="92" formatCode="General">
                  <c:v>201720</c:v>
                </c:pt>
                <c:pt idx="93" formatCode="General">
                  <c:v>201722</c:v>
                </c:pt>
                <c:pt idx="94" formatCode="General">
                  <c:v>201724</c:v>
                </c:pt>
                <c:pt idx="95" formatCode="General">
                  <c:v>201725</c:v>
                </c:pt>
                <c:pt idx="96" formatCode="General">
                  <c:v>201726</c:v>
                </c:pt>
                <c:pt idx="97" formatCode="General">
                  <c:v>201727</c:v>
                </c:pt>
                <c:pt idx="98" formatCode="General">
                  <c:v>201728</c:v>
                </c:pt>
                <c:pt idx="99" formatCode="General">
                  <c:v>201729</c:v>
                </c:pt>
                <c:pt idx="100" formatCode="General">
                  <c:v>201730</c:v>
                </c:pt>
                <c:pt idx="101" formatCode="General">
                  <c:v>201731</c:v>
                </c:pt>
                <c:pt idx="102" formatCode="General">
                  <c:v>201732</c:v>
                </c:pt>
                <c:pt idx="103" formatCode="General">
                  <c:v>201733</c:v>
                </c:pt>
                <c:pt idx="104" formatCode="General">
                  <c:v>201734</c:v>
                </c:pt>
                <c:pt idx="105" formatCode="General">
                  <c:v>201735</c:v>
                </c:pt>
                <c:pt idx="106" formatCode="General">
                  <c:v>201736</c:v>
                </c:pt>
                <c:pt idx="107" formatCode="General">
                  <c:v>201737</c:v>
                </c:pt>
                <c:pt idx="108" formatCode="General">
                  <c:v>201738</c:v>
                </c:pt>
                <c:pt idx="109" formatCode="General">
                  <c:v>201739</c:v>
                </c:pt>
                <c:pt idx="110" formatCode="General">
                  <c:v>201740</c:v>
                </c:pt>
                <c:pt idx="111" formatCode="General">
                  <c:v>201741</c:v>
                </c:pt>
                <c:pt idx="112" formatCode="General">
                  <c:v>201742</c:v>
                </c:pt>
                <c:pt idx="113" formatCode="General">
                  <c:v>201743</c:v>
                </c:pt>
                <c:pt idx="114" formatCode="General">
                  <c:v>201744</c:v>
                </c:pt>
                <c:pt idx="115" formatCode="General">
                  <c:v>201745</c:v>
                </c:pt>
                <c:pt idx="116" formatCode="General">
                  <c:v>201746</c:v>
                </c:pt>
                <c:pt idx="117" formatCode="General">
                  <c:v>201747</c:v>
                </c:pt>
                <c:pt idx="118" formatCode="General">
                  <c:v>201748</c:v>
                </c:pt>
                <c:pt idx="119" formatCode="General">
                  <c:v>201749</c:v>
                </c:pt>
                <c:pt idx="120" formatCode="General">
                  <c:v>201750</c:v>
                </c:pt>
                <c:pt idx="121" formatCode="General">
                  <c:v>201751</c:v>
                </c:pt>
                <c:pt idx="122" formatCode="General">
                  <c:v>201752</c:v>
                </c:pt>
                <c:pt idx="123" formatCode="General">
                  <c:v>201801</c:v>
                </c:pt>
                <c:pt idx="124" formatCode="General">
                  <c:v>201802</c:v>
                </c:pt>
                <c:pt idx="125" formatCode="General">
                  <c:v>201803</c:v>
                </c:pt>
                <c:pt idx="126" formatCode="General">
                  <c:v>201804</c:v>
                </c:pt>
                <c:pt idx="127" formatCode="General">
                  <c:v>201805</c:v>
                </c:pt>
                <c:pt idx="128" formatCode="General">
                  <c:v>201806</c:v>
                </c:pt>
                <c:pt idx="129" formatCode="General">
                  <c:v>201807</c:v>
                </c:pt>
                <c:pt idx="130" formatCode="General">
                  <c:v>201808</c:v>
                </c:pt>
                <c:pt idx="131" formatCode="General">
                  <c:v>201809</c:v>
                </c:pt>
                <c:pt idx="132" formatCode="General">
                  <c:v>201810</c:v>
                </c:pt>
                <c:pt idx="133" formatCode="General">
                  <c:v>201811</c:v>
                </c:pt>
                <c:pt idx="134" formatCode="General">
                  <c:v>201812</c:v>
                </c:pt>
                <c:pt idx="135" formatCode="General">
                  <c:v>201813</c:v>
                </c:pt>
                <c:pt idx="136" formatCode="General">
                  <c:v>201814</c:v>
                </c:pt>
                <c:pt idx="137" formatCode="General">
                  <c:v>201815</c:v>
                </c:pt>
                <c:pt idx="138" formatCode="General">
                  <c:v>201816</c:v>
                </c:pt>
                <c:pt idx="139" formatCode="General">
                  <c:v>201817</c:v>
                </c:pt>
                <c:pt idx="140" formatCode="General">
                  <c:v>201818</c:v>
                </c:pt>
                <c:pt idx="141" formatCode="General">
                  <c:v>201819</c:v>
                </c:pt>
                <c:pt idx="142" formatCode="General">
                  <c:v>201820</c:v>
                </c:pt>
                <c:pt idx="143" formatCode="General">
                  <c:v>201821</c:v>
                </c:pt>
                <c:pt idx="144" formatCode="General">
                  <c:v>201822</c:v>
                </c:pt>
                <c:pt idx="145" formatCode="General">
                  <c:v>201823</c:v>
                </c:pt>
                <c:pt idx="146" formatCode="General">
                  <c:v>201824</c:v>
                </c:pt>
                <c:pt idx="147" formatCode="General">
                  <c:v>201825</c:v>
                </c:pt>
                <c:pt idx="148" formatCode="General">
                  <c:v>201826</c:v>
                </c:pt>
                <c:pt idx="149" formatCode="General">
                  <c:v>201827</c:v>
                </c:pt>
                <c:pt idx="150" formatCode="General">
                  <c:v>201828</c:v>
                </c:pt>
                <c:pt idx="151" formatCode="General">
                  <c:v>201829</c:v>
                </c:pt>
                <c:pt idx="152" formatCode="General">
                  <c:v>201830</c:v>
                </c:pt>
                <c:pt idx="153" formatCode="General">
                  <c:v>201831</c:v>
                </c:pt>
                <c:pt idx="154" formatCode="General">
                  <c:v>201832</c:v>
                </c:pt>
                <c:pt idx="155" formatCode="General">
                  <c:v>201833</c:v>
                </c:pt>
                <c:pt idx="156" formatCode="General">
                  <c:v>201834</c:v>
                </c:pt>
                <c:pt idx="157" formatCode="General">
                  <c:v>201835</c:v>
                </c:pt>
                <c:pt idx="158" formatCode="General">
                  <c:v>201836</c:v>
                </c:pt>
                <c:pt idx="159" formatCode="General">
                  <c:v>201837</c:v>
                </c:pt>
                <c:pt idx="160" formatCode="General">
                  <c:v>201838</c:v>
                </c:pt>
                <c:pt idx="161" formatCode="General">
                  <c:v>201839</c:v>
                </c:pt>
                <c:pt idx="162" formatCode="General">
                  <c:v>201840</c:v>
                </c:pt>
                <c:pt idx="163" formatCode="General">
                  <c:v>201841</c:v>
                </c:pt>
                <c:pt idx="164" formatCode="General">
                  <c:v>201842</c:v>
                </c:pt>
                <c:pt idx="165" formatCode="General">
                  <c:v>201843</c:v>
                </c:pt>
                <c:pt idx="166" formatCode="General">
                  <c:v>201844</c:v>
                </c:pt>
                <c:pt idx="167" formatCode="General">
                  <c:v>201845</c:v>
                </c:pt>
                <c:pt idx="168" formatCode="General">
                  <c:v>201846</c:v>
                </c:pt>
                <c:pt idx="169" formatCode="General">
                  <c:v>201847</c:v>
                </c:pt>
                <c:pt idx="170" formatCode="General">
                  <c:v>201848</c:v>
                </c:pt>
                <c:pt idx="171" formatCode="General">
                  <c:v>201849</c:v>
                </c:pt>
                <c:pt idx="172" formatCode="General">
                  <c:v>201850</c:v>
                </c:pt>
                <c:pt idx="173" formatCode="General">
                  <c:v>201851</c:v>
                </c:pt>
                <c:pt idx="174" formatCode="General">
                  <c:v>201852</c:v>
                </c:pt>
                <c:pt idx="175" formatCode="General">
                  <c:v>201901</c:v>
                </c:pt>
                <c:pt idx="176" formatCode="General">
                  <c:v>201902</c:v>
                </c:pt>
                <c:pt idx="177" formatCode="General">
                  <c:v>201903</c:v>
                </c:pt>
                <c:pt idx="178" formatCode="General">
                  <c:v>201904</c:v>
                </c:pt>
                <c:pt idx="179" formatCode="General">
                  <c:v>201905</c:v>
                </c:pt>
                <c:pt idx="180" formatCode="General">
                  <c:v>201906</c:v>
                </c:pt>
                <c:pt idx="181" formatCode="General">
                  <c:v>201907</c:v>
                </c:pt>
                <c:pt idx="182" formatCode="General">
                  <c:v>201908</c:v>
                </c:pt>
                <c:pt idx="183" formatCode="General">
                  <c:v>201909</c:v>
                </c:pt>
                <c:pt idx="184" formatCode="General">
                  <c:v>201910</c:v>
                </c:pt>
                <c:pt idx="185" formatCode="General">
                  <c:v>201911</c:v>
                </c:pt>
                <c:pt idx="186" formatCode="General">
                  <c:v>201912</c:v>
                </c:pt>
                <c:pt idx="187" formatCode="General">
                  <c:v>201913</c:v>
                </c:pt>
                <c:pt idx="188" formatCode="General">
                  <c:v>201914</c:v>
                </c:pt>
                <c:pt idx="189" formatCode="General">
                  <c:v>201915</c:v>
                </c:pt>
                <c:pt idx="190" formatCode="General">
                  <c:v>201916</c:v>
                </c:pt>
                <c:pt idx="191" formatCode="General">
                  <c:v>201917</c:v>
                </c:pt>
                <c:pt idx="192" formatCode="General">
                  <c:v>201918</c:v>
                </c:pt>
                <c:pt idx="193" formatCode="General">
                  <c:v>201919</c:v>
                </c:pt>
                <c:pt idx="194" formatCode="General">
                  <c:v>201920</c:v>
                </c:pt>
                <c:pt idx="195" formatCode="General">
                  <c:v>201921</c:v>
                </c:pt>
                <c:pt idx="196" formatCode="General">
                  <c:v>201922</c:v>
                </c:pt>
                <c:pt idx="197" formatCode="General">
                  <c:v>201923</c:v>
                </c:pt>
                <c:pt idx="198" formatCode="General">
                  <c:v>201924</c:v>
                </c:pt>
                <c:pt idx="199" formatCode="General">
                  <c:v>201925</c:v>
                </c:pt>
                <c:pt idx="200" formatCode="General">
                  <c:v>201926</c:v>
                </c:pt>
                <c:pt idx="201" formatCode="General">
                  <c:v>201927</c:v>
                </c:pt>
                <c:pt idx="202" formatCode="General">
                  <c:v>201928</c:v>
                </c:pt>
                <c:pt idx="203" formatCode="General">
                  <c:v>201929</c:v>
                </c:pt>
                <c:pt idx="204" formatCode="General">
                  <c:v>201930</c:v>
                </c:pt>
                <c:pt idx="205" formatCode="General">
                  <c:v>201931</c:v>
                </c:pt>
                <c:pt idx="206" formatCode="General">
                  <c:v>201932</c:v>
                </c:pt>
                <c:pt idx="207" formatCode="General">
                  <c:v>201933</c:v>
                </c:pt>
                <c:pt idx="208" formatCode="General">
                  <c:v>201934</c:v>
                </c:pt>
                <c:pt idx="209" formatCode="General">
                  <c:v>201935</c:v>
                </c:pt>
                <c:pt idx="210" formatCode="General">
                  <c:v>201936</c:v>
                </c:pt>
                <c:pt idx="211" formatCode="General">
                  <c:v>201937</c:v>
                </c:pt>
                <c:pt idx="212" formatCode="General">
                  <c:v>201938</c:v>
                </c:pt>
                <c:pt idx="213" formatCode="General">
                  <c:v>201939</c:v>
                </c:pt>
                <c:pt idx="214" formatCode="General">
                  <c:v>201940</c:v>
                </c:pt>
                <c:pt idx="215" formatCode="General">
                  <c:v>201941</c:v>
                </c:pt>
                <c:pt idx="216" formatCode="General">
                  <c:v>201942</c:v>
                </c:pt>
                <c:pt idx="217" formatCode="General">
                  <c:v>201943</c:v>
                </c:pt>
                <c:pt idx="218" formatCode="General">
                  <c:v>201944</c:v>
                </c:pt>
                <c:pt idx="219" formatCode="General">
                  <c:v>201945</c:v>
                </c:pt>
                <c:pt idx="220" formatCode="General">
                  <c:v>201946</c:v>
                </c:pt>
                <c:pt idx="221" formatCode="General">
                  <c:v>201947</c:v>
                </c:pt>
                <c:pt idx="222" formatCode="General">
                  <c:v>201948</c:v>
                </c:pt>
                <c:pt idx="223" formatCode="General">
                  <c:v>201949</c:v>
                </c:pt>
                <c:pt idx="224" formatCode="General">
                  <c:v>201950</c:v>
                </c:pt>
                <c:pt idx="225" formatCode="General">
                  <c:v>201951</c:v>
                </c:pt>
                <c:pt idx="226" formatCode="General">
                  <c:v>201952</c:v>
                </c:pt>
                <c:pt idx="227" formatCode="General">
                  <c:v>202001</c:v>
                </c:pt>
                <c:pt idx="228" formatCode="General">
                  <c:v>202002</c:v>
                </c:pt>
                <c:pt idx="229" formatCode="General">
                  <c:v>202003</c:v>
                </c:pt>
                <c:pt idx="230" formatCode="General">
                  <c:v>202004</c:v>
                </c:pt>
                <c:pt idx="231" formatCode="General">
                  <c:v>202005</c:v>
                </c:pt>
                <c:pt idx="232" formatCode="General">
                  <c:v>202006</c:v>
                </c:pt>
                <c:pt idx="233" formatCode="General">
                  <c:v>202007</c:v>
                </c:pt>
                <c:pt idx="234" formatCode="General">
                  <c:v>202008</c:v>
                </c:pt>
                <c:pt idx="235" formatCode="General">
                  <c:v>202009</c:v>
                </c:pt>
                <c:pt idx="236" formatCode="General">
                  <c:v>202010</c:v>
                </c:pt>
                <c:pt idx="237" formatCode="General">
                  <c:v>202011</c:v>
                </c:pt>
                <c:pt idx="238" formatCode="General">
                  <c:v>202012</c:v>
                </c:pt>
                <c:pt idx="239" formatCode="General">
                  <c:v>202013</c:v>
                </c:pt>
                <c:pt idx="240" formatCode="General">
                  <c:v>202014</c:v>
                </c:pt>
                <c:pt idx="241" formatCode="General">
                  <c:v>202015</c:v>
                </c:pt>
                <c:pt idx="242" formatCode="General">
                  <c:v>202016</c:v>
                </c:pt>
                <c:pt idx="243" formatCode="General">
                  <c:v>202017</c:v>
                </c:pt>
                <c:pt idx="244" formatCode="General">
                  <c:v>202018</c:v>
                </c:pt>
                <c:pt idx="245" formatCode="General">
                  <c:v>202019</c:v>
                </c:pt>
                <c:pt idx="246" formatCode="General">
                  <c:v>202020</c:v>
                </c:pt>
                <c:pt idx="247" formatCode="General">
                  <c:v>202021</c:v>
                </c:pt>
                <c:pt idx="248" formatCode="General">
                  <c:v>202022</c:v>
                </c:pt>
                <c:pt idx="249" formatCode="General">
                  <c:v>202023</c:v>
                </c:pt>
                <c:pt idx="250" formatCode="General">
                  <c:v>202024</c:v>
                </c:pt>
                <c:pt idx="251" formatCode="General">
                  <c:v>202025</c:v>
                </c:pt>
                <c:pt idx="252" formatCode="General">
                  <c:v>202026</c:v>
                </c:pt>
                <c:pt idx="253" formatCode="General">
                  <c:v>202027</c:v>
                </c:pt>
                <c:pt idx="254" formatCode="General">
                  <c:v>202028</c:v>
                </c:pt>
                <c:pt idx="255" formatCode="General">
                  <c:v>202029</c:v>
                </c:pt>
                <c:pt idx="256" formatCode="General">
                  <c:v>202030</c:v>
                </c:pt>
                <c:pt idx="257" formatCode="General">
                  <c:v>202031</c:v>
                </c:pt>
                <c:pt idx="258" formatCode="General">
                  <c:v>202032</c:v>
                </c:pt>
                <c:pt idx="259" formatCode="General">
                  <c:v>202033</c:v>
                </c:pt>
                <c:pt idx="260" formatCode="General">
                  <c:v>202034</c:v>
                </c:pt>
                <c:pt idx="261" formatCode="General">
                  <c:v>202035</c:v>
                </c:pt>
                <c:pt idx="262" formatCode="General">
                  <c:v>202036</c:v>
                </c:pt>
                <c:pt idx="263" formatCode="General">
                  <c:v>202037</c:v>
                </c:pt>
                <c:pt idx="264" formatCode="General">
                  <c:v>202038</c:v>
                </c:pt>
                <c:pt idx="265" formatCode="General">
                  <c:v>202039</c:v>
                </c:pt>
                <c:pt idx="266" formatCode="General">
                  <c:v>202040</c:v>
                </c:pt>
                <c:pt idx="267" formatCode="General">
                  <c:v>202041</c:v>
                </c:pt>
                <c:pt idx="268" formatCode="General">
                  <c:v>202043</c:v>
                </c:pt>
                <c:pt idx="269" formatCode="General">
                  <c:v>202042</c:v>
                </c:pt>
                <c:pt idx="270" formatCode="General">
                  <c:v>202043</c:v>
                </c:pt>
                <c:pt idx="271" formatCode="General">
                  <c:v>202044</c:v>
                </c:pt>
                <c:pt idx="272" formatCode="General">
                  <c:v>202045</c:v>
                </c:pt>
                <c:pt idx="273" formatCode="General">
                  <c:v>202046</c:v>
                </c:pt>
                <c:pt idx="274" formatCode="General">
                  <c:v>202047</c:v>
                </c:pt>
                <c:pt idx="275" formatCode="General">
                  <c:v>202048</c:v>
                </c:pt>
                <c:pt idx="276" formatCode="General">
                  <c:v>202049</c:v>
                </c:pt>
                <c:pt idx="277" formatCode="General">
                  <c:v>202050</c:v>
                </c:pt>
                <c:pt idx="278" formatCode="General">
                  <c:v>202051</c:v>
                </c:pt>
                <c:pt idx="279" formatCode="General">
                  <c:v>202052</c:v>
                </c:pt>
                <c:pt idx="280" formatCode="General">
                  <c:v>202053</c:v>
                </c:pt>
                <c:pt idx="281" formatCode="General">
                  <c:v>202052</c:v>
                </c:pt>
                <c:pt idx="282" formatCode="General">
                  <c:v>202101</c:v>
                </c:pt>
                <c:pt idx="283" formatCode="General">
                  <c:v>202102</c:v>
                </c:pt>
              </c:numCache>
            </c:numRef>
          </c:cat>
          <c:val>
            <c:numRef>
              <c:f>'Antal brevlådeanvändare'!$F$2:$F$285</c:f>
              <c:numCache>
                <c:formatCode>#,##0</c:formatCode>
                <c:ptCount val="284"/>
                <c:pt idx="0">
                  <c:v>2500</c:v>
                </c:pt>
                <c:pt idx="1">
                  <c:v>2560</c:v>
                </c:pt>
                <c:pt idx="2">
                  <c:v>2572</c:v>
                </c:pt>
                <c:pt idx="3">
                  <c:v>2586</c:v>
                </c:pt>
                <c:pt idx="4">
                  <c:v>2597</c:v>
                </c:pt>
                <c:pt idx="5">
                  <c:v>2613</c:v>
                </c:pt>
                <c:pt idx="6">
                  <c:v>2765</c:v>
                </c:pt>
                <c:pt idx="7">
                  <c:v>2788</c:v>
                </c:pt>
                <c:pt idx="8">
                  <c:v>2813</c:v>
                </c:pt>
                <c:pt idx="9">
                  <c:v>2836</c:v>
                </c:pt>
                <c:pt idx="10">
                  <c:v>2871</c:v>
                </c:pt>
                <c:pt idx="11">
                  <c:v>2883</c:v>
                </c:pt>
                <c:pt idx="12">
                  <c:v>2924</c:v>
                </c:pt>
                <c:pt idx="13">
                  <c:v>2956</c:v>
                </c:pt>
                <c:pt idx="14">
                  <c:v>3005</c:v>
                </c:pt>
                <c:pt idx="15">
                  <c:v>3019</c:v>
                </c:pt>
                <c:pt idx="16">
                  <c:v>3027</c:v>
                </c:pt>
                <c:pt idx="17">
                  <c:v>3037</c:v>
                </c:pt>
                <c:pt idx="18">
                  <c:v>3052</c:v>
                </c:pt>
                <c:pt idx="19">
                  <c:v>3070</c:v>
                </c:pt>
                <c:pt idx="20">
                  <c:v>3102</c:v>
                </c:pt>
                <c:pt idx="21">
                  <c:v>3115</c:v>
                </c:pt>
                <c:pt idx="22">
                  <c:v>3132</c:v>
                </c:pt>
                <c:pt idx="23">
                  <c:v>3140</c:v>
                </c:pt>
                <c:pt idx="24">
                  <c:v>3166</c:v>
                </c:pt>
                <c:pt idx="25">
                  <c:v>3190</c:v>
                </c:pt>
                <c:pt idx="26">
                  <c:v>3225</c:v>
                </c:pt>
                <c:pt idx="27">
                  <c:v>3260</c:v>
                </c:pt>
                <c:pt idx="28">
                  <c:v>3272</c:v>
                </c:pt>
                <c:pt idx="29">
                  <c:v>3287</c:v>
                </c:pt>
                <c:pt idx="30">
                  <c:v>3323</c:v>
                </c:pt>
                <c:pt idx="31">
                  <c:v>3345</c:v>
                </c:pt>
                <c:pt idx="32">
                  <c:v>3343</c:v>
                </c:pt>
                <c:pt idx="33">
                  <c:v>3358</c:v>
                </c:pt>
                <c:pt idx="34">
                  <c:v>3377</c:v>
                </c:pt>
                <c:pt idx="35">
                  <c:v>3410</c:v>
                </c:pt>
                <c:pt idx="36">
                  <c:v>3469</c:v>
                </c:pt>
                <c:pt idx="37">
                  <c:v>3880</c:v>
                </c:pt>
                <c:pt idx="38">
                  <c:v>4163</c:v>
                </c:pt>
                <c:pt idx="39">
                  <c:v>4375</c:v>
                </c:pt>
                <c:pt idx="40">
                  <c:v>4524</c:v>
                </c:pt>
                <c:pt idx="41">
                  <c:v>4705</c:v>
                </c:pt>
                <c:pt idx="42">
                  <c:v>4802</c:v>
                </c:pt>
                <c:pt idx="43">
                  <c:v>4852</c:v>
                </c:pt>
                <c:pt idx="44">
                  <c:v>4888</c:v>
                </c:pt>
                <c:pt idx="45">
                  <c:v>4936</c:v>
                </c:pt>
                <c:pt idx="46">
                  <c:v>4969</c:v>
                </c:pt>
                <c:pt idx="47">
                  <c:v>5024</c:v>
                </c:pt>
                <c:pt idx="48">
                  <c:v>5127</c:v>
                </c:pt>
                <c:pt idx="49">
                  <c:v>5147</c:v>
                </c:pt>
                <c:pt idx="50">
                  <c:v>5162</c:v>
                </c:pt>
                <c:pt idx="51">
                  <c:v>5165</c:v>
                </c:pt>
                <c:pt idx="52">
                  <c:v>5184</c:v>
                </c:pt>
                <c:pt idx="53">
                  <c:v>5209</c:v>
                </c:pt>
                <c:pt idx="54">
                  <c:v>5263</c:v>
                </c:pt>
                <c:pt idx="55">
                  <c:v>5292</c:v>
                </c:pt>
                <c:pt idx="56">
                  <c:v>5318</c:v>
                </c:pt>
                <c:pt idx="57">
                  <c:v>5337</c:v>
                </c:pt>
                <c:pt idx="58">
                  <c:v>5348</c:v>
                </c:pt>
                <c:pt idx="59">
                  <c:v>5405</c:v>
                </c:pt>
                <c:pt idx="60">
                  <c:v>5609</c:v>
                </c:pt>
                <c:pt idx="61">
                  <c:v>5680</c:v>
                </c:pt>
                <c:pt idx="62">
                  <c:v>5731</c:v>
                </c:pt>
                <c:pt idx="63">
                  <c:v>5819</c:v>
                </c:pt>
                <c:pt idx="64">
                  <c:v>5858</c:v>
                </c:pt>
                <c:pt idx="65">
                  <c:v>5889</c:v>
                </c:pt>
                <c:pt idx="66">
                  <c:v>5921</c:v>
                </c:pt>
                <c:pt idx="67">
                  <c:v>5954</c:v>
                </c:pt>
                <c:pt idx="68">
                  <c:v>5980</c:v>
                </c:pt>
                <c:pt idx="69">
                  <c:v>6420</c:v>
                </c:pt>
                <c:pt idx="70">
                  <c:v>6576</c:v>
                </c:pt>
                <c:pt idx="71">
                  <c:v>6640</c:v>
                </c:pt>
                <c:pt idx="72">
                  <c:v>6731</c:v>
                </c:pt>
                <c:pt idx="73">
                  <c:v>6792</c:v>
                </c:pt>
                <c:pt idx="74">
                  <c:v>7879</c:v>
                </c:pt>
                <c:pt idx="75">
                  <c:v>9656</c:v>
                </c:pt>
                <c:pt idx="76">
                  <c:v>10360</c:v>
                </c:pt>
                <c:pt idx="77">
                  <c:v>11047</c:v>
                </c:pt>
                <c:pt idx="78">
                  <c:v>13862</c:v>
                </c:pt>
                <c:pt idx="79">
                  <c:v>16329</c:v>
                </c:pt>
                <c:pt idx="80">
                  <c:v>18137</c:v>
                </c:pt>
                <c:pt idx="81">
                  <c:v>22270</c:v>
                </c:pt>
                <c:pt idx="82">
                  <c:v>24405</c:v>
                </c:pt>
                <c:pt idx="83">
                  <c:v>25561</c:v>
                </c:pt>
                <c:pt idx="84">
                  <c:v>29430</c:v>
                </c:pt>
                <c:pt idx="85">
                  <c:v>30643</c:v>
                </c:pt>
                <c:pt idx="86">
                  <c:v>31188</c:v>
                </c:pt>
                <c:pt idx="87">
                  <c:v>31568</c:v>
                </c:pt>
                <c:pt idx="88">
                  <c:v>31795</c:v>
                </c:pt>
                <c:pt idx="89">
                  <c:v>32006</c:v>
                </c:pt>
                <c:pt idx="90">
                  <c:v>32192</c:v>
                </c:pt>
                <c:pt idx="91">
                  <c:v>32248</c:v>
                </c:pt>
                <c:pt idx="92">
                  <c:v>32288</c:v>
                </c:pt>
                <c:pt idx="93">
                  <c:v>32341</c:v>
                </c:pt>
                <c:pt idx="94">
                  <c:v>32463</c:v>
                </c:pt>
                <c:pt idx="95">
                  <c:v>32408</c:v>
                </c:pt>
                <c:pt idx="96">
                  <c:v>32213</c:v>
                </c:pt>
                <c:pt idx="97">
                  <c:v>32246</c:v>
                </c:pt>
                <c:pt idx="98">
                  <c:v>32180</c:v>
                </c:pt>
                <c:pt idx="99">
                  <c:v>32143</c:v>
                </c:pt>
                <c:pt idx="100">
                  <c:v>32050</c:v>
                </c:pt>
                <c:pt idx="101">
                  <c:v>31979</c:v>
                </c:pt>
                <c:pt idx="102">
                  <c:v>31886</c:v>
                </c:pt>
                <c:pt idx="103">
                  <c:v>31792</c:v>
                </c:pt>
                <c:pt idx="104">
                  <c:v>31695</c:v>
                </c:pt>
                <c:pt idx="105">
                  <c:v>31565</c:v>
                </c:pt>
                <c:pt idx="106">
                  <c:v>31426</c:v>
                </c:pt>
                <c:pt idx="107">
                  <c:v>31249</c:v>
                </c:pt>
                <c:pt idx="108">
                  <c:v>31160</c:v>
                </c:pt>
                <c:pt idx="109">
                  <c:v>31054</c:v>
                </c:pt>
                <c:pt idx="110">
                  <c:v>30932</c:v>
                </c:pt>
                <c:pt idx="111">
                  <c:v>30813</c:v>
                </c:pt>
                <c:pt idx="112">
                  <c:v>30713</c:v>
                </c:pt>
                <c:pt idx="113">
                  <c:v>30598</c:v>
                </c:pt>
                <c:pt idx="114">
                  <c:v>30515</c:v>
                </c:pt>
                <c:pt idx="115">
                  <c:v>30413</c:v>
                </c:pt>
                <c:pt idx="116">
                  <c:v>30332</c:v>
                </c:pt>
                <c:pt idx="117">
                  <c:v>30268</c:v>
                </c:pt>
                <c:pt idx="118">
                  <c:v>30082</c:v>
                </c:pt>
                <c:pt idx="119">
                  <c:v>29986</c:v>
                </c:pt>
                <c:pt idx="120">
                  <c:v>29897</c:v>
                </c:pt>
                <c:pt idx="121">
                  <c:v>29773</c:v>
                </c:pt>
                <c:pt idx="122">
                  <c:v>29709</c:v>
                </c:pt>
                <c:pt idx="123">
                  <c:v>29780</c:v>
                </c:pt>
                <c:pt idx="124">
                  <c:v>29839</c:v>
                </c:pt>
                <c:pt idx="125">
                  <c:v>29895</c:v>
                </c:pt>
                <c:pt idx="126">
                  <c:v>30126</c:v>
                </c:pt>
                <c:pt idx="127">
                  <c:v>30440</c:v>
                </c:pt>
                <c:pt idx="128">
                  <c:v>30578</c:v>
                </c:pt>
                <c:pt idx="129">
                  <c:v>31261</c:v>
                </c:pt>
                <c:pt idx="130">
                  <c:v>31846</c:v>
                </c:pt>
                <c:pt idx="131">
                  <c:v>32694</c:v>
                </c:pt>
                <c:pt idx="132">
                  <c:v>32650</c:v>
                </c:pt>
                <c:pt idx="133">
                  <c:v>37264</c:v>
                </c:pt>
                <c:pt idx="134">
                  <c:v>38235</c:v>
                </c:pt>
                <c:pt idx="135">
                  <c:v>38502</c:v>
                </c:pt>
                <c:pt idx="136">
                  <c:v>38538</c:v>
                </c:pt>
                <c:pt idx="137">
                  <c:v>38931</c:v>
                </c:pt>
                <c:pt idx="138">
                  <c:v>38959</c:v>
                </c:pt>
                <c:pt idx="139">
                  <c:v>38815</c:v>
                </c:pt>
                <c:pt idx="140">
                  <c:v>38692</c:v>
                </c:pt>
                <c:pt idx="141">
                  <c:v>38589</c:v>
                </c:pt>
                <c:pt idx="142">
                  <c:v>38486</c:v>
                </c:pt>
                <c:pt idx="143">
                  <c:v>38292</c:v>
                </c:pt>
                <c:pt idx="144">
                  <c:v>38143</c:v>
                </c:pt>
                <c:pt idx="145">
                  <c:v>37957</c:v>
                </c:pt>
                <c:pt idx="146">
                  <c:v>37861</c:v>
                </c:pt>
                <c:pt idx="147">
                  <c:v>37666</c:v>
                </c:pt>
                <c:pt idx="148">
                  <c:v>37563</c:v>
                </c:pt>
                <c:pt idx="149">
                  <c:v>37484</c:v>
                </c:pt>
                <c:pt idx="150">
                  <c:v>37438</c:v>
                </c:pt>
                <c:pt idx="151">
                  <c:v>37383</c:v>
                </c:pt>
                <c:pt idx="152">
                  <c:v>37310</c:v>
                </c:pt>
                <c:pt idx="153">
                  <c:v>37251</c:v>
                </c:pt>
                <c:pt idx="154">
                  <c:v>37198</c:v>
                </c:pt>
                <c:pt idx="155">
                  <c:v>37114</c:v>
                </c:pt>
                <c:pt idx="156">
                  <c:v>37038</c:v>
                </c:pt>
                <c:pt idx="157">
                  <c:v>36941</c:v>
                </c:pt>
                <c:pt idx="158">
                  <c:v>36894</c:v>
                </c:pt>
                <c:pt idx="159">
                  <c:v>36846</c:v>
                </c:pt>
                <c:pt idx="160">
                  <c:v>36742</c:v>
                </c:pt>
                <c:pt idx="161">
                  <c:v>36652</c:v>
                </c:pt>
                <c:pt idx="162">
                  <c:v>36600</c:v>
                </c:pt>
                <c:pt idx="163">
                  <c:v>36546</c:v>
                </c:pt>
                <c:pt idx="164">
                  <c:v>36492</c:v>
                </c:pt>
                <c:pt idx="165">
                  <c:v>36402</c:v>
                </c:pt>
                <c:pt idx="166">
                  <c:v>36343</c:v>
                </c:pt>
                <c:pt idx="167">
                  <c:v>36270</c:v>
                </c:pt>
                <c:pt idx="168">
                  <c:v>36208</c:v>
                </c:pt>
                <c:pt idx="169">
                  <c:v>36242</c:v>
                </c:pt>
                <c:pt idx="170">
                  <c:v>36161</c:v>
                </c:pt>
                <c:pt idx="171">
                  <c:v>36175</c:v>
                </c:pt>
                <c:pt idx="172">
                  <c:v>36153</c:v>
                </c:pt>
                <c:pt idx="173">
                  <c:v>36093</c:v>
                </c:pt>
                <c:pt idx="174">
                  <c:v>36086</c:v>
                </c:pt>
                <c:pt idx="175">
                  <c:v>36110</c:v>
                </c:pt>
                <c:pt idx="176">
                  <c:v>36049</c:v>
                </c:pt>
                <c:pt idx="177">
                  <c:v>36142</c:v>
                </c:pt>
                <c:pt idx="178">
                  <c:v>36418</c:v>
                </c:pt>
                <c:pt idx="179">
                  <c:v>36615</c:v>
                </c:pt>
                <c:pt idx="180">
                  <c:v>36358</c:v>
                </c:pt>
                <c:pt idx="181">
                  <c:v>36191</c:v>
                </c:pt>
                <c:pt idx="182">
                  <c:v>36502</c:v>
                </c:pt>
                <c:pt idx="183">
                  <c:v>36675</c:v>
                </c:pt>
                <c:pt idx="184">
                  <c:v>36569</c:v>
                </c:pt>
                <c:pt idx="185">
                  <c:v>36692</c:v>
                </c:pt>
                <c:pt idx="186">
                  <c:v>37053</c:v>
                </c:pt>
                <c:pt idx="187">
                  <c:v>37177</c:v>
                </c:pt>
                <c:pt idx="188">
                  <c:v>37234</c:v>
                </c:pt>
                <c:pt idx="189">
                  <c:v>37227</c:v>
                </c:pt>
                <c:pt idx="190">
                  <c:v>37316</c:v>
                </c:pt>
                <c:pt idx="191">
                  <c:v>37355</c:v>
                </c:pt>
                <c:pt idx="192">
                  <c:v>37295</c:v>
                </c:pt>
                <c:pt idx="193">
                  <c:v>37315</c:v>
                </c:pt>
                <c:pt idx="194">
                  <c:v>37393</c:v>
                </c:pt>
                <c:pt idx="195">
                  <c:v>37424</c:v>
                </c:pt>
                <c:pt idx="196">
                  <c:v>37478</c:v>
                </c:pt>
                <c:pt idx="197">
                  <c:v>37588</c:v>
                </c:pt>
                <c:pt idx="198">
                  <c:v>37629</c:v>
                </c:pt>
                <c:pt idx="199">
                  <c:v>37668</c:v>
                </c:pt>
                <c:pt idx="200">
                  <c:v>37709</c:v>
                </c:pt>
                <c:pt idx="201">
                  <c:v>37764</c:v>
                </c:pt>
                <c:pt idx="202" formatCode="General">
                  <c:v>37814</c:v>
                </c:pt>
                <c:pt idx="203" formatCode="General">
                  <c:v>37857</c:v>
                </c:pt>
                <c:pt idx="204" formatCode="General">
                  <c:v>37916</c:v>
                </c:pt>
                <c:pt idx="205" formatCode="General">
                  <c:v>37970</c:v>
                </c:pt>
                <c:pt idx="206" formatCode="General">
                  <c:v>38063</c:v>
                </c:pt>
                <c:pt idx="207" formatCode="General">
                  <c:v>38121</c:v>
                </c:pt>
                <c:pt idx="208" formatCode="General">
                  <c:v>38163</c:v>
                </c:pt>
                <c:pt idx="209" formatCode="General">
                  <c:v>38195</c:v>
                </c:pt>
                <c:pt idx="210" formatCode="General">
                  <c:v>38248</c:v>
                </c:pt>
                <c:pt idx="211" formatCode="General">
                  <c:v>38300</c:v>
                </c:pt>
                <c:pt idx="212" formatCode="General">
                  <c:v>38346</c:v>
                </c:pt>
                <c:pt idx="213" formatCode="General">
                  <c:v>38338</c:v>
                </c:pt>
                <c:pt idx="214" formatCode="General">
                  <c:v>38345</c:v>
                </c:pt>
                <c:pt idx="215" formatCode="General">
                  <c:v>38356</c:v>
                </c:pt>
                <c:pt idx="216" formatCode="General">
                  <c:v>38363</c:v>
                </c:pt>
                <c:pt idx="217" formatCode="General">
                  <c:v>38372</c:v>
                </c:pt>
                <c:pt idx="218" formatCode="General">
                  <c:v>38392</c:v>
                </c:pt>
                <c:pt idx="219" formatCode="General">
                  <c:v>38431</c:v>
                </c:pt>
                <c:pt idx="220" formatCode="General">
                  <c:v>38483</c:v>
                </c:pt>
                <c:pt idx="221" formatCode="General">
                  <c:v>38574</c:v>
                </c:pt>
                <c:pt idx="222" formatCode="General">
                  <c:v>38629</c:v>
                </c:pt>
                <c:pt idx="223" formatCode="General">
                  <c:v>38707</c:v>
                </c:pt>
                <c:pt idx="224" formatCode="General">
                  <c:v>38824</c:v>
                </c:pt>
                <c:pt idx="225" formatCode="General">
                  <c:v>38824</c:v>
                </c:pt>
                <c:pt idx="226" formatCode="General">
                  <c:v>38952</c:v>
                </c:pt>
                <c:pt idx="227" formatCode="General">
                  <c:v>38952</c:v>
                </c:pt>
                <c:pt idx="228" formatCode="General">
                  <c:v>39047</c:v>
                </c:pt>
                <c:pt idx="229" formatCode="General">
                  <c:v>39083</c:v>
                </c:pt>
                <c:pt idx="230" formatCode="General">
                  <c:v>39095</c:v>
                </c:pt>
                <c:pt idx="231" formatCode="General">
                  <c:v>39186</c:v>
                </c:pt>
                <c:pt idx="232" formatCode="General">
                  <c:v>39417</c:v>
                </c:pt>
                <c:pt idx="233" formatCode="General">
                  <c:v>39419</c:v>
                </c:pt>
                <c:pt idx="234" formatCode="General">
                  <c:v>39648</c:v>
                </c:pt>
                <c:pt idx="235" formatCode="General">
                  <c:v>40291</c:v>
                </c:pt>
                <c:pt idx="236" formatCode="General">
                  <c:v>40514</c:v>
                </c:pt>
                <c:pt idx="237" formatCode="General">
                  <c:v>41075</c:v>
                </c:pt>
                <c:pt idx="238" formatCode="General">
                  <c:v>41489</c:v>
                </c:pt>
                <c:pt idx="239" formatCode="General">
                  <c:v>41677</c:v>
                </c:pt>
                <c:pt idx="240" formatCode="General">
                  <c:v>41920</c:v>
                </c:pt>
                <c:pt idx="241" formatCode="General">
                  <c:v>42135</c:v>
                </c:pt>
                <c:pt idx="242" formatCode="General">
                  <c:v>42272</c:v>
                </c:pt>
                <c:pt idx="243" formatCode="General">
                  <c:v>42371</c:v>
                </c:pt>
                <c:pt idx="244" formatCode="General">
                  <c:v>42458</c:v>
                </c:pt>
                <c:pt idx="245" formatCode="General">
                  <c:v>42573</c:v>
                </c:pt>
                <c:pt idx="246" formatCode="General">
                  <c:v>42615</c:v>
                </c:pt>
                <c:pt idx="247" formatCode="General">
                  <c:v>42644</c:v>
                </c:pt>
                <c:pt idx="248" formatCode="General">
                  <c:v>42691</c:v>
                </c:pt>
                <c:pt idx="249" formatCode="General">
                  <c:v>42764</c:v>
                </c:pt>
                <c:pt idx="250" formatCode="General">
                  <c:v>42847</c:v>
                </c:pt>
                <c:pt idx="251" formatCode="General">
                  <c:v>42877</c:v>
                </c:pt>
                <c:pt idx="252" formatCode="General">
                  <c:v>42907</c:v>
                </c:pt>
                <c:pt idx="253" formatCode="General">
                  <c:v>42914</c:v>
                </c:pt>
                <c:pt idx="254" formatCode="General">
                  <c:v>42955</c:v>
                </c:pt>
                <c:pt idx="255" formatCode="General">
                  <c:v>43010</c:v>
                </c:pt>
                <c:pt idx="256" formatCode="General">
                  <c:v>43030</c:v>
                </c:pt>
                <c:pt idx="257" formatCode="General">
                  <c:v>43040</c:v>
                </c:pt>
                <c:pt idx="258" formatCode="General">
                  <c:v>43068</c:v>
                </c:pt>
                <c:pt idx="259" formatCode="General">
                  <c:v>43114</c:v>
                </c:pt>
                <c:pt idx="260" formatCode="General">
                  <c:v>43156</c:v>
                </c:pt>
                <c:pt idx="261" formatCode="General">
                  <c:v>43159</c:v>
                </c:pt>
                <c:pt idx="262" formatCode="General">
                  <c:v>43198</c:v>
                </c:pt>
                <c:pt idx="263" formatCode="General">
                  <c:v>43215</c:v>
                </c:pt>
                <c:pt idx="264" formatCode="General">
                  <c:v>43222</c:v>
                </c:pt>
                <c:pt idx="265" formatCode="General">
                  <c:v>43223</c:v>
                </c:pt>
                <c:pt idx="266" formatCode="General">
                  <c:v>43251</c:v>
                </c:pt>
                <c:pt idx="267" formatCode="General">
                  <c:v>43270</c:v>
                </c:pt>
                <c:pt idx="268" formatCode="General">
                  <c:v>43273</c:v>
                </c:pt>
                <c:pt idx="269" formatCode="General">
                  <c:v>43305</c:v>
                </c:pt>
                <c:pt idx="270" formatCode="General">
                  <c:v>43273</c:v>
                </c:pt>
                <c:pt idx="271" formatCode="General">
                  <c:v>43301</c:v>
                </c:pt>
                <c:pt idx="272" formatCode="General">
                  <c:v>43365</c:v>
                </c:pt>
                <c:pt idx="273" formatCode="General">
                  <c:v>43431</c:v>
                </c:pt>
                <c:pt idx="274" formatCode="General">
                  <c:v>43476</c:v>
                </c:pt>
                <c:pt idx="275" formatCode="General">
                  <c:v>43480</c:v>
                </c:pt>
                <c:pt idx="276" formatCode="General">
                  <c:v>43552</c:v>
                </c:pt>
                <c:pt idx="277" formatCode="General">
                  <c:v>43629</c:v>
                </c:pt>
                <c:pt idx="278" formatCode="General">
                  <c:v>43702</c:v>
                </c:pt>
                <c:pt idx="279" formatCode="General">
                  <c:v>43708</c:v>
                </c:pt>
                <c:pt idx="280" formatCode="General">
                  <c:v>43731</c:v>
                </c:pt>
                <c:pt idx="281" formatCode="General">
                  <c:v>43708</c:v>
                </c:pt>
                <c:pt idx="282" formatCode="General">
                  <c:v>43813</c:v>
                </c:pt>
                <c:pt idx="283" formatCode="General">
                  <c:v>43897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1B20-4593-8619-CF71516B739F}"/>
            </c:ext>
          </c:extLst>
        </c:ser>
        <c:ser>
          <c:idx val="5"/>
          <c:order val="5"/>
          <c:tx>
            <c:strRef>
              <c:f>'Antal brevlådeanvändare'!$G$1</c:f>
              <c:strCache>
                <c:ptCount val="1"/>
                <c:pt idx="0">
                  <c:v>Digimail Företag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cat>
            <c:numRef>
              <c:f>'Antal brevlådeanvändare'!$A$2:$A$285</c:f>
              <c:numCache>
                <c:formatCode>@</c:formatCode>
                <c:ptCount val="284"/>
                <c:pt idx="0">
                  <c:v>201523</c:v>
                </c:pt>
                <c:pt idx="1">
                  <c:v>201524</c:v>
                </c:pt>
                <c:pt idx="2">
                  <c:v>201525</c:v>
                </c:pt>
                <c:pt idx="3">
                  <c:v>201526</c:v>
                </c:pt>
                <c:pt idx="4">
                  <c:v>201527</c:v>
                </c:pt>
                <c:pt idx="5">
                  <c:v>201528</c:v>
                </c:pt>
                <c:pt idx="6">
                  <c:v>201533</c:v>
                </c:pt>
                <c:pt idx="7">
                  <c:v>201534</c:v>
                </c:pt>
                <c:pt idx="8">
                  <c:v>201535</c:v>
                </c:pt>
                <c:pt idx="9">
                  <c:v>201536</c:v>
                </c:pt>
                <c:pt idx="10">
                  <c:v>201537</c:v>
                </c:pt>
                <c:pt idx="11">
                  <c:v>201538</c:v>
                </c:pt>
                <c:pt idx="12">
                  <c:v>201539</c:v>
                </c:pt>
                <c:pt idx="13">
                  <c:v>201540</c:v>
                </c:pt>
                <c:pt idx="14">
                  <c:v>201541</c:v>
                </c:pt>
                <c:pt idx="15">
                  <c:v>201542</c:v>
                </c:pt>
                <c:pt idx="16">
                  <c:v>201543</c:v>
                </c:pt>
                <c:pt idx="17">
                  <c:v>201544</c:v>
                </c:pt>
                <c:pt idx="18">
                  <c:v>201545</c:v>
                </c:pt>
                <c:pt idx="19">
                  <c:v>201546</c:v>
                </c:pt>
                <c:pt idx="20">
                  <c:v>201547</c:v>
                </c:pt>
                <c:pt idx="21">
                  <c:v>201548</c:v>
                </c:pt>
                <c:pt idx="22">
                  <c:v>201549</c:v>
                </c:pt>
                <c:pt idx="23">
                  <c:v>201550</c:v>
                </c:pt>
                <c:pt idx="24">
                  <c:v>201551</c:v>
                </c:pt>
                <c:pt idx="25">
                  <c:v>201553</c:v>
                </c:pt>
                <c:pt idx="26">
                  <c:v>201601</c:v>
                </c:pt>
                <c:pt idx="27">
                  <c:v>201602</c:v>
                </c:pt>
                <c:pt idx="28">
                  <c:v>201603</c:v>
                </c:pt>
                <c:pt idx="29">
                  <c:v>201604</c:v>
                </c:pt>
                <c:pt idx="30">
                  <c:v>201605</c:v>
                </c:pt>
                <c:pt idx="31">
                  <c:v>201606</c:v>
                </c:pt>
                <c:pt idx="32">
                  <c:v>201607</c:v>
                </c:pt>
                <c:pt idx="33">
                  <c:v>201608</c:v>
                </c:pt>
                <c:pt idx="34">
                  <c:v>201609</c:v>
                </c:pt>
                <c:pt idx="35">
                  <c:v>201610</c:v>
                </c:pt>
                <c:pt idx="36">
                  <c:v>201611</c:v>
                </c:pt>
                <c:pt idx="37">
                  <c:v>201613</c:v>
                </c:pt>
                <c:pt idx="38">
                  <c:v>201614</c:v>
                </c:pt>
                <c:pt idx="39">
                  <c:v>201615</c:v>
                </c:pt>
                <c:pt idx="40">
                  <c:v>201616</c:v>
                </c:pt>
                <c:pt idx="41">
                  <c:v>201617</c:v>
                </c:pt>
                <c:pt idx="42">
                  <c:v>201618</c:v>
                </c:pt>
                <c:pt idx="43">
                  <c:v>201619</c:v>
                </c:pt>
                <c:pt idx="44">
                  <c:v>201620</c:v>
                </c:pt>
                <c:pt idx="45">
                  <c:v>201621</c:v>
                </c:pt>
                <c:pt idx="46">
                  <c:v>201622</c:v>
                </c:pt>
                <c:pt idx="47">
                  <c:v>201623</c:v>
                </c:pt>
                <c:pt idx="48">
                  <c:v>201626</c:v>
                </c:pt>
                <c:pt idx="49">
                  <c:v>201627</c:v>
                </c:pt>
                <c:pt idx="50">
                  <c:v>201628</c:v>
                </c:pt>
                <c:pt idx="51">
                  <c:v>201629</c:v>
                </c:pt>
                <c:pt idx="52">
                  <c:v>201630</c:v>
                </c:pt>
                <c:pt idx="53">
                  <c:v>201631</c:v>
                </c:pt>
                <c:pt idx="54">
                  <c:v>201634</c:v>
                </c:pt>
                <c:pt idx="55">
                  <c:v>201635</c:v>
                </c:pt>
                <c:pt idx="56" formatCode="General">
                  <c:v>201636</c:v>
                </c:pt>
                <c:pt idx="57" formatCode="General">
                  <c:v>201637</c:v>
                </c:pt>
                <c:pt idx="58" formatCode="General">
                  <c:v>201638</c:v>
                </c:pt>
                <c:pt idx="59" formatCode="General">
                  <c:v>201639</c:v>
                </c:pt>
                <c:pt idx="60" formatCode="General">
                  <c:v>201640</c:v>
                </c:pt>
                <c:pt idx="61" formatCode="General">
                  <c:v>201641</c:v>
                </c:pt>
                <c:pt idx="62" formatCode="General">
                  <c:v>201642</c:v>
                </c:pt>
                <c:pt idx="63" formatCode="General">
                  <c:v>201643</c:v>
                </c:pt>
                <c:pt idx="64" formatCode="General">
                  <c:v>201644</c:v>
                </c:pt>
                <c:pt idx="65" formatCode="General">
                  <c:v>201645</c:v>
                </c:pt>
                <c:pt idx="66" formatCode="General">
                  <c:v>201646</c:v>
                </c:pt>
                <c:pt idx="67" formatCode="General">
                  <c:v>201647</c:v>
                </c:pt>
                <c:pt idx="68" formatCode="General">
                  <c:v>201648</c:v>
                </c:pt>
                <c:pt idx="69" formatCode="General">
                  <c:v>201649</c:v>
                </c:pt>
                <c:pt idx="70" formatCode="General">
                  <c:v>201650</c:v>
                </c:pt>
                <c:pt idx="71" formatCode="General">
                  <c:v>201651</c:v>
                </c:pt>
                <c:pt idx="72" formatCode="General">
                  <c:v>201652</c:v>
                </c:pt>
                <c:pt idx="73" formatCode="General">
                  <c:v>201701</c:v>
                </c:pt>
                <c:pt idx="74" formatCode="General">
                  <c:v>201702</c:v>
                </c:pt>
                <c:pt idx="75" formatCode="General">
                  <c:v>201703</c:v>
                </c:pt>
                <c:pt idx="76" formatCode="General">
                  <c:v>201704</c:v>
                </c:pt>
                <c:pt idx="77" formatCode="General">
                  <c:v>201705</c:v>
                </c:pt>
                <c:pt idx="78" formatCode="General">
                  <c:v>201706</c:v>
                </c:pt>
                <c:pt idx="79" formatCode="General">
                  <c:v>201707</c:v>
                </c:pt>
                <c:pt idx="80" formatCode="General">
                  <c:v>201708</c:v>
                </c:pt>
                <c:pt idx="81" formatCode="General">
                  <c:v>201709</c:v>
                </c:pt>
                <c:pt idx="82" formatCode="General">
                  <c:v>201710</c:v>
                </c:pt>
                <c:pt idx="83" formatCode="General">
                  <c:v>201711</c:v>
                </c:pt>
                <c:pt idx="84" formatCode="General">
                  <c:v>201712</c:v>
                </c:pt>
                <c:pt idx="85" formatCode="General">
                  <c:v>201713</c:v>
                </c:pt>
                <c:pt idx="86" formatCode="General">
                  <c:v>201714</c:v>
                </c:pt>
                <c:pt idx="87" formatCode="General">
                  <c:v>201715</c:v>
                </c:pt>
                <c:pt idx="88" formatCode="General">
                  <c:v>201716</c:v>
                </c:pt>
                <c:pt idx="89" formatCode="General">
                  <c:v>201717</c:v>
                </c:pt>
                <c:pt idx="90" formatCode="General">
                  <c:v>201718</c:v>
                </c:pt>
                <c:pt idx="91" formatCode="General">
                  <c:v>201719</c:v>
                </c:pt>
                <c:pt idx="92" formatCode="General">
                  <c:v>201720</c:v>
                </c:pt>
                <c:pt idx="93" formatCode="General">
                  <c:v>201722</c:v>
                </c:pt>
                <c:pt idx="94" formatCode="General">
                  <c:v>201724</c:v>
                </c:pt>
                <c:pt idx="95" formatCode="General">
                  <c:v>201725</c:v>
                </c:pt>
                <c:pt idx="96" formatCode="General">
                  <c:v>201726</c:v>
                </c:pt>
                <c:pt idx="97" formatCode="General">
                  <c:v>201727</c:v>
                </c:pt>
                <c:pt idx="98" formatCode="General">
                  <c:v>201728</c:v>
                </c:pt>
                <c:pt idx="99" formatCode="General">
                  <c:v>201729</c:v>
                </c:pt>
                <c:pt idx="100" formatCode="General">
                  <c:v>201730</c:v>
                </c:pt>
                <c:pt idx="101" formatCode="General">
                  <c:v>201731</c:v>
                </c:pt>
                <c:pt idx="102" formatCode="General">
                  <c:v>201732</c:v>
                </c:pt>
                <c:pt idx="103" formatCode="General">
                  <c:v>201733</c:v>
                </c:pt>
                <c:pt idx="104" formatCode="General">
                  <c:v>201734</c:v>
                </c:pt>
                <c:pt idx="105" formatCode="General">
                  <c:v>201735</c:v>
                </c:pt>
                <c:pt idx="106" formatCode="General">
                  <c:v>201736</c:v>
                </c:pt>
                <c:pt idx="107" formatCode="General">
                  <c:v>201737</c:v>
                </c:pt>
                <c:pt idx="108" formatCode="General">
                  <c:v>201738</c:v>
                </c:pt>
                <c:pt idx="109" formatCode="General">
                  <c:v>201739</c:v>
                </c:pt>
                <c:pt idx="110" formatCode="General">
                  <c:v>201740</c:v>
                </c:pt>
                <c:pt idx="111" formatCode="General">
                  <c:v>201741</c:v>
                </c:pt>
                <c:pt idx="112" formatCode="General">
                  <c:v>201742</c:v>
                </c:pt>
                <c:pt idx="113" formatCode="General">
                  <c:v>201743</c:v>
                </c:pt>
                <c:pt idx="114" formatCode="General">
                  <c:v>201744</c:v>
                </c:pt>
                <c:pt idx="115" formatCode="General">
                  <c:v>201745</c:v>
                </c:pt>
                <c:pt idx="116" formatCode="General">
                  <c:v>201746</c:v>
                </c:pt>
                <c:pt idx="117" formatCode="General">
                  <c:v>201747</c:v>
                </c:pt>
                <c:pt idx="118" formatCode="General">
                  <c:v>201748</c:v>
                </c:pt>
                <c:pt idx="119" formatCode="General">
                  <c:v>201749</c:v>
                </c:pt>
                <c:pt idx="120" formatCode="General">
                  <c:v>201750</c:v>
                </c:pt>
                <c:pt idx="121" formatCode="General">
                  <c:v>201751</c:v>
                </c:pt>
                <c:pt idx="122" formatCode="General">
                  <c:v>201752</c:v>
                </c:pt>
                <c:pt idx="123" formatCode="General">
                  <c:v>201801</c:v>
                </c:pt>
                <c:pt idx="124" formatCode="General">
                  <c:v>201802</c:v>
                </c:pt>
                <c:pt idx="125" formatCode="General">
                  <c:v>201803</c:v>
                </c:pt>
                <c:pt idx="126" formatCode="General">
                  <c:v>201804</c:v>
                </c:pt>
                <c:pt idx="127" formatCode="General">
                  <c:v>201805</c:v>
                </c:pt>
                <c:pt idx="128" formatCode="General">
                  <c:v>201806</c:v>
                </c:pt>
                <c:pt idx="129" formatCode="General">
                  <c:v>201807</c:v>
                </c:pt>
                <c:pt idx="130" formatCode="General">
                  <c:v>201808</c:v>
                </c:pt>
                <c:pt idx="131" formatCode="General">
                  <c:v>201809</c:v>
                </c:pt>
                <c:pt idx="132" formatCode="General">
                  <c:v>201810</c:v>
                </c:pt>
                <c:pt idx="133" formatCode="General">
                  <c:v>201811</c:v>
                </c:pt>
                <c:pt idx="134" formatCode="General">
                  <c:v>201812</c:v>
                </c:pt>
                <c:pt idx="135" formatCode="General">
                  <c:v>201813</c:v>
                </c:pt>
                <c:pt idx="136" formatCode="General">
                  <c:v>201814</c:v>
                </c:pt>
                <c:pt idx="137" formatCode="General">
                  <c:v>201815</c:v>
                </c:pt>
                <c:pt idx="138" formatCode="General">
                  <c:v>201816</c:v>
                </c:pt>
                <c:pt idx="139" formatCode="General">
                  <c:v>201817</c:v>
                </c:pt>
                <c:pt idx="140" formatCode="General">
                  <c:v>201818</c:v>
                </c:pt>
                <c:pt idx="141" formatCode="General">
                  <c:v>201819</c:v>
                </c:pt>
                <c:pt idx="142" formatCode="General">
                  <c:v>201820</c:v>
                </c:pt>
                <c:pt idx="143" formatCode="General">
                  <c:v>201821</c:v>
                </c:pt>
                <c:pt idx="144" formatCode="General">
                  <c:v>201822</c:v>
                </c:pt>
                <c:pt idx="145" formatCode="General">
                  <c:v>201823</c:v>
                </c:pt>
                <c:pt idx="146" formatCode="General">
                  <c:v>201824</c:v>
                </c:pt>
                <c:pt idx="147" formatCode="General">
                  <c:v>201825</c:v>
                </c:pt>
                <c:pt idx="148" formatCode="General">
                  <c:v>201826</c:v>
                </c:pt>
                <c:pt idx="149" formatCode="General">
                  <c:v>201827</c:v>
                </c:pt>
                <c:pt idx="150" formatCode="General">
                  <c:v>201828</c:v>
                </c:pt>
                <c:pt idx="151" formatCode="General">
                  <c:v>201829</c:v>
                </c:pt>
                <c:pt idx="152" formatCode="General">
                  <c:v>201830</c:v>
                </c:pt>
                <c:pt idx="153" formatCode="General">
                  <c:v>201831</c:v>
                </c:pt>
                <c:pt idx="154" formatCode="General">
                  <c:v>201832</c:v>
                </c:pt>
                <c:pt idx="155" formatCode="General">
                  <c:v>201833</c:v>
                </c:pt>
                <c:pt idx="156" formatCode="General">
                  <c:v>201834</c:v>
                </c:pt>
                <c:pt idx="157" formatCode="General">
                  <c:v>201835</c:v>
                </c:pt>
                <c:pt idx="158" formatCode="General">
                  <c:v>201836</c:v>
                </c:pt>
                <c:pt idx="159" formatCode="General">
                  <c:v>201837</c:v>
                </c:pt>
                <c:pt idx="160" formatCode="General">
                  <c:v>201838</c:v>
                </c:pt>
                <c:pt idx="161" formatCode="General">
                  <c:v>201839</c:v>
                </c:pt>
                <c:pt idx="162" formatCode="General">
                  <c:v>201840</c:v>
                </c:pt>
                <c:pt idx="163" formatCode="General">
                  <c:v>201841</c:v>
                </c:pt>
                <c:pt idx="164" formatCode="General">
                  <c:v>201842</c:v>
                </c:pt>
                <c:pt idx="165" formatCode="General">
                  <c:v>201843</c:v>
                </c:pt>
                <c:pt idx="166" formatCode="General">
                  <c:v>201844</c:v>
                </c:pt>
                <c:pt idx="167" formatCode="General">
                  <c:v>201845</c:v>
                </c:pt>
                <c:pt idx="168" formatCode="General">
                  <c:v>201846</c:v>
                </c:pt>
                <c:pt idx="169" formatCode="General">
                  <c:v>201847</c:v>
                </c:pt>
                <c:pt idx="170" formatCode="General">
                  <c:v>201848</c:v>
                </c:pt>
                <c:pt idx="171" formatCode="General">
                  <c:v>201849</c:v>
                </c:pt>
                <c:pt idx="172" formatCode="General">
                  <c:v>201850</c:v>
                </c:pt>
                <c:pt idx="173" formatCode="General">
                  <c:v>201851</c:v>
                </c:pt>
                <c:pt idx="174" formatCode="General">
                  <c:v>201852</c:v>
                </c:pt>
                <c:pt idx="175" formatCode="General">
                  <c:v>201901</c:v>
                </c:pt>
                <c:pt idx="176" formatCode="General">
                  <c:v>201902</c:v>
                </c:pt>
                <c:pt idx="177" formatCode="General">
                  <c:v>201903</c:v>
                </c:pt>
                <c:pt idx="178" formatCode="General">
                  <c:v>201904</c:v>
                </c:pt>
                <c:pt idx="179" formatCode="General">
                  <c:v>201905</c:v>
                </c:pt>
                <c:pt idx="180" formatCode="General">
                  <c:v>201906</c:v>
                </c:pt>
                <c:pt idx="181" formatCode="General">
                  <c:v>201907</c:v>
                </c:pt>
                <c:pt idx="182" formatCode="General">
                  <c:v>201908</c:v>
                </c:pt>
                <c:pt idx="183" formatCode="General">
                  <c:v>201909</c:v>
                </c:pt>
                <c:pt idx="184" formatCode="General">
                  <c:v>201910</c:v>
                </c:pt>
                <c:pt idx="185" formatCode="General">
                  <c:v>201911</c:v>
                </c:pt>
                <c:pt idx="186" formatCode="General">
                  <c:v>201912</c:v>
                </c:pt>
                <c:pt idx="187" formatCode="General">
                  <c:v>201913</c:v>
                </c:pt>
                <c:pt idx="188" formatCode="General">
                  <c:v>201914</c:v>
                </c:pt>
                <c:pt idx="189" formatCode="General">
                  <c:v>201915</c:v>
                </c:pt>
                <c:pt idx="190" formatCode="General">
                  <c:v>201916</c:v>
                </c:pt>
                <c:pt idx="191" formatCode="General">
                  <c:v>201917</c:v>
                </c:pt>
                <c:pt idx="192" formatCode="General">
                  <c:v>201918</c:v>
                </c:pt>
                <c:pt idx="193" formatCode="General">
                  <c:v>201919</c:v>
                </c:pt>
                <c:pt idx="194" formatCode="General">
                  <c:v>201920</c:v>
                </c:pt>
                <c:pt idx="195" formatCode="General">
                  <c:v>201921</c:v>
                </c:pt>
                <c:pt idx="196" formatCode="General">
                  <c:v>201922</c:v>
                </c:pt>
                <c:pt idx="197" formatCode="General">
                  <c:v>201923</c:v>
                </c:pt>
                <c:pt idx="198" formatCode="General">
                  <c:v>201924</c:v>
                </c:pt>
                <c:pt idx="199" formatCode="General">
                  <c:v>201925</c:v>
                </c:pt>
                <c:pt idx="200" formatCode="General">
                  <c:v>201926</c:v>
                </c:pt>
                <c:pt idx="201" formatCode="General">
                  <c:v>201927</c:v>
                </c:pt>
                <c:pt idx="202" formatCode="General">
                  <c:v>201928</c:v>
                </c:pt>
                <c:pt idx="203" formatCode="General">
                  <c:v>201929</c:v>
                </c:pt>
                <c:pt idx="204" formatCode="General">
                  <c:v>201930</c:v>
                </c:pt>
                <c:pt idx="205" formatCode="General">
                  <c:v>201931</c:v>
                </c:pt>
                <c:pt idx="206" formatCode="General">
                  <c:v>201932</c:v>
                </c:pt>
                <c:pt idx="207" formatCode="General">
                  <c:v>201933</c:v>
                </c:pt>
                <c:pt idx="208" formatCode="General">
                  <c:v>201934</c:v>
                </c:pt>
                <c:pt idx="209" formatCode="General">
                  <c:v>201935</c:v>
                </c:pt>
                <c:pt idx="210" formatCode="General">
                  <c:v>201936</c:v>
                </c:pt>
                <c:pt idx="211" formatCode="General">
                  <c:v>201937</c:v>
                </c:pt>
                <c:pt idx="212" formatCode="General">
                  <c:v>201938</c:v>
                </c:pt>
                <c:pt idx="213" formatCode="General">
                  <c:v>201939</c:v>
                </c:pt>
                <c:pt idx="214" formatCode="General">
                  <c:v>201940</c:v>
                </c:pt>
                <c:pt idx="215" formatCode="General">
                  <c:v>201941</c:v>
                </c:pt>
                <c:pt idx="216" formatCode="General">
                  <c:v>201942</c:v>
                </c:pt>
                <c:pt idx="217" formatCode="General">
                  <c:v>201943</c:v>
                </c:pt>
                <c:pt idx="218" formatCode="General">
                  <c:v>201944</c:v>
                </c:pt>
                <c:pt idx="219" formatCode="General">
                  <c:v>201945</c:v>
                </c:pt>
                <c:pt idx="220" formatCode="General">
                  <c:v>201946</c:v>
                </c:pt>
                <c:pt idx="221" formatCode="General">
                  <c:v>201947</c:v>
                </c:pt>
                <c:pt idx="222" formatCode="General">
                  <c:v>201948</c:v>
                </c:pt>
                <c:pt idx="223" formatCode="General">
                  <c:v>201949</c:v>
                </c:pt>
                <c:pt idx="224" formatCode="General">
                  <c:v>201950</c:v>
                </c:pt>
                <c:pt idx="225" formatCode="General">
                  <c:v>201951</c:v>
                </c:pt>
                <c:pt idx="226" formatCode="General">
                  <c:v>201952</c:v>
                </c:pt>
                <c:pt idx="227" formatCode="General">
                  <c:v>202001</c:v>
                </c:pt>
                <c:pt idx="228" formatCode="General">
                  <c:v>202002</c:v>
                </c:pt>
                <c:pt idx="229" formatCode="General">
                  <c:v>202003</c:v>
                </c:pt>
                <c:pt idx="230" formatCode="General">
                  <c:v>202004</c:v>
                </c:pt>
                <c:pt idx="231" formatCode="General">
                  <c:v>202005</c:v>
                </c:pt>
                <c:pt idx="232" formatCode="General">
                  <c:v>202006</c:v>
                </c:pt>
                <c:pt idx="233" formatCode="General">
                  <c:v>202007</c:v>
                </c:pt>
                <c:pt idx="234" formatCode="General">
                  <c:v>202008</c:v>
                </c:pt>
                <c:pt idx="235" formatCode="General">
                  <c:v>202009</c:v>
                </c:pt>
                <c:pt idx="236" formatCode="General">
                  <c:v>202010</c:v>
                </c:pt>
                <c:pt idx="237" formatCode="General">
                  <c:v>202011</c:v>
                </c:pt>
                <c:pt idx="238" formatCode="General">
                  <c:v>202012</c:v>
                </c:pt>
                <c:pt idx="239" formatCode="General">
                  <c:v>202013</c:v>
                </c:pt>
                <c:pt idx="240" formatCode="General">
                  <c:v>202014</c:v>
                </c:pt>
                <c:pt idx="241" formatCode="General">
                  <c:v>202015</c:v>
                </c:pt>
                <c:pt idx="242" formatCode="General">
                  <c:v>202016</c:v>
                </c:pt>
                <c:pt idx="243" formatCode="General">
                  <c:v>202017</c:v>
                </c:pt>
                <c:pt idx="244" formatCode="General">
                  <c:v>202018</c:v>
                </c:pt>
                <c:pt idx="245" formatCode="General">
                  <c:v>202019</c:v>
                </c:pt>
                <c:pt idx="246" formatCode="General">
                  <c:v>202020</c:v>
                </c:pt>
                <c:pt idx="247" formatCode="General">
                  <c:v>202021</c:v>
                </c:pt>
                <c:pt idx="248" formatCode="General">
                  <c:v>202022</c:v>
                </c:pt>
                <c:pt idx="249" formatCode="General">
                  <c:v>202023</c:v>
                </c:pt>
                <c:pt idx="250" formatCode="General">
                  <c:v>202024</c:v>
                </c:pt>
                <c:pt idx="251" formatCode="General">
                  <c:v>202025</c:v>
                </c:pt>
                <c:pt idx="252" formatCode="General">
                  <c:v>202026</c:v>
                </c:pt>
                <c:pt idx="253" formatCode="General">
                  <c:v>202027</c:v>
                </c:pt>
                <c:pt idx="254" formatCode="General">
                  <c:v>202028</c:v>
                </c:pt>
                <c:pt idx="255" formatCode="General">
                  <c:v>202029</c:v>
                </c:pt>
                <c:pt idx="256" formatCode="General">
                  <c:v>202030</c:v>
                </c:pt>
                <c:pt idx="257" formatCode="General">
                  <c:v>202031</c:v>
                </c:pt>
                <c:pt idx="258" formatCode="General">
                  <c:v>202032</c:v>
                </c:pt>
                <c:pt idx="259" formatCode="General">
                  <c:v>202033</c:v>
                </c:pt>
                <c:pt idx="260" formatCode="General">
                  <c:v>202034</c:v>
                </c:pt>
                <c:pt idx="261" formatCode="General">
                  <c:v>202035</c:v>
                </c:pt>
                <c:pt idx="262" formatCode="General">
                  <c:v>202036</c:v>
                </c:pt>
                <c:pt idx="263" formatCode="General">
                  <c:v>202037</c:v>
                </c:pt>
                <c:pt idx="264" formatCode="General">
                  <c:v>202038</c:v>
                </c:pt>
                <c:pt idx="265" formatCode="General">
                  <c:v>202039</c:v>
                </c:pt>
                <c:pt idx="266" formatCode="General">
                  <c:v>202040</c:v>
                </c:pt>
                <c:pt idx="267" formatCode="General">
                  <c:v>202041</c:v>
                </c:pt>
                <c:pt idx="268" formatCode="General">
                  <c:v>202043</c:v>
                </c:pt>
                <c:pt idx="269" formatCode="General">
                  <c:v>202042</c:v>
                </c:pt>
                <c:pt idx="270" formatCode="General">
                  <c:v>202043</c:v>
                </c:pt>
                <c:pt idx="271" formatCode="General">
                  <c:v>202044</c:v>
                </c:pt>
                <c:pt idx="272" formatCode="General">
                  <c:v>202045</c:v>
                </c:pt>
                <c:pt idx="273" formatCode="General">
                  <c:v>202046</c:v>
                </c:pt>
                <c:pt idx="274" formatCode="General">
                  <c:v>202047</c:v>
                </c:pt>
                <c:pt idx="275" formatCode="General">
                  <c:v>202048</c:v>
                </c:pt>
                <c:pt idx="276" formatCode="General">
                  <c:v>202049</c:v>
                </c:pt>
                <c:pt idx="277" formatCode="General">
                  <c:v>202050</c:v>
                </c:pt>
                <c:pt idx="278" formatCode="General">
                  <c:v>202051</c:v>
                </c:pt>
                <c:pt idx="279" formatCode="General">
                  <c:v>202052</c:v>
                </c:pt>
                <c:pt idx="280" formatCode="General">
                  <c:v>202053</c:v>
                </c:pt>
                <c:pt idx="281" formatCode="General">
                  <c:v>202052</c:v>
                </c:pt>
                <c:pt idx="282" formatCode="General">
                  <c:v>202101</c:v>
                </c:pt>
                <c:pt idx="283" formatCode="General">
                  <c:v>202102</c:v>
                </c:pt>
              </c:numCache>
            </c:numRef>
          </c:cat>
          <c:val>
            <c:numRef>
              <c:f>'Antal brevlådeanvändare'!$G$2:$G$285</c:f>
              <c:numCache>
                <c:formatCode>General</c:formatCode>
                <c:ptCount val="284"/>
                <c:pt idx="92" formatCode="#,##0">
                  <c:v>1</c:v>
                </c:pt>
                <c:pt idx="93" formatCode="#,##0">
                  <c:v>3</c:v>
                </c:pt>
                <c:pt idx="94" formatCode="#,##0">
                  <c:v>11</c:v>
                </c:pt>
                <c:pt idx="95" formatCode="#,##0">
                  <c:v>12</c:v>
                </c:pt>
                <c:pt idx="96" formatCode="#,##0">
                  <c:v>19</c:v>
                </c:pt>
                <c:pt idx="97" formatCode="#,##0">
                  <c:v>19</c:v>
                </c:pt>
                <c:pt idx="98" formatCode="#,##0">
                  <c:v>18</c:v>
                </c:pt>
                <c:pt idx="99" formatCode="#,##0">
                  <c:v>19</c:v>
                </c:pt>
                <c:pt idx="100" formatCode="#,##0">
                  <c:v>19</c:v>
                </c:pt>
                <c:pt idx="101" formatCode="#,##0">
                  <c:v>20</c:v>
                </c:pt>
                <c:pt idx="102" formatCode="#,##0">
                  <c:v>20</c:v>
                </c:pt>
                <c:pt idx="103" formatCode="#,##0">
                  <c:v>21</c:v>
                </c:pt>
                <c:pt idx="104" formatCode="#,##0">
                  <c:v>22</c:v>
                </c:pt>
                <c:pt idx="105" formatCode="#,##0">
                  <c:v>22</c:v>
                </c:pt>
                <c:pt idx="106" formatCode="#,##0">
                  <c:v>23</c:v>
                </c:pt>
                <c:pt idx="107" formatCode="#,##0">
                  <c:v>24</c:v>
                </c:pt>
                <c:pt idx="108" formatCode="#,##0">
                  <c:v>28</c:v>
                </c:pt>
                <c:pt idx="109" formatCode="#,##0">
                  <c:v>30</c:v>
                </c:pt>
                <c:pt idx="110" formatCode="#,##0">
                  <c:v>30</c:v>
                </c:pt>
                <c:pt idx="111" formatCode="#,##0">
                  <c:v>33</c:v>
                </c:pt>
                <c:pt idx="112" formatCode="#,##0">
                  <c:v>34</c:v>
                </c:pt>
                <c:pt idx="113" formatCode="#,##0">
                  <c:v>41</c:v>
                </c:pt>
                <c:pt idx="114" formatCode="#,##0">
                  <c:v>55</c:v>
                </c:pt>
                <c:pt idx="115" formatCode="#,##0">
                  <c:v>64</c:v>
                </c:pt>
                <c:pt idx="116" formatCode="#,##0">
                  <c:v>72</c:v>
                </c:pt>
                <c:pt idx="117" formatCode="#,##0">
                  <c:v>83</c:v>
                </c:pt>
                <c:pt idx="118" formatCode="#,##0">
                  <c:v>91</c:v>
                </c:pt>
                <c:pt idx="119" formatCode="#,##0">
                  <c:v>98</c:v>
                </c:pt>
                <c:pt idx="120" formatCode="#,##0">
                  <c:v>127</c:v>
                </c:pt>
                <c:pt idx="121" formatCode="#,##0">
                  <c:v>130</c:v>
                </c:pt>
                <c:pt idx="122" formatCode="#,##0">
                  <c:v>139</c:v>
                </c:pt>
                <c:pt idx="123" formatCode="#,##0">
                  <c:v>149</c:v>
                </c:pt>
                <c:pt idx="124" formatCode="#,##0">
                  <c:v>157</c:v>
                </c:pt>
                <c:pt idx="125" formatCode="#,##0">
                  <c:v>141</c:v>
                </c:pt>
                <c:pt idx="126" formatCode="#,##0">
                  <c:v>146</c:v>
                </c:pt>
                <c:pt idx="127" formatCode="#,##0">
                  <c:v>174</c:v>
                </c:pt>
                <c:pt idx="128" formatCode="#,##0">
                  <c:v>193</c:v>
                </c:pt>
                <c:pt idx="129" formatCode="#,##0">
                  <c:v>204</c:v>
                </c:pt>
                <c:pt idx="130" formatCode="#,##0">
                  <c:v>211</c:v>
                </c:pt>
                <c:pt idx="131" formatCode="#,##0">
                  <c:v>225</c:v>
                </c:pt>
                <c:pt idx="132" formatCode="#,##0">
                  <c:v>233</c:v>
                </c:pt>
                <c:pt idx="133" formatCode="#,##0">
                  <c:v>237</c:v>
                </c:pt>
                <c:pt idx="134" formatCode="#,##0">
                  <c:v>243</c:v>
                </c:pt>
                <c:pt idx="135" formatCode="#,##0">
                  <c:v>248</c:v>
                </c:pt>
                <c:pt idx="136" formatCode="#,##0">
                  <c:v>254</c:v>
                </c:pt>
                <c:pt idx="137" formatCode="#,##0">
                  <c:v>256</c:v>
                </c:pt>
                <c:pt idx="138" formatCode="#,##0">
                  <c:v>257</c:v>
                </c:pt>
                <c:pt idx="139" formatCode="#,##0">
                  <c:v>259</c:v>
                </c:pt>
                <c:pt idx="140" formatCode="#,##0">
                  <c:v>265</c:v>
                </c:pt>
                <c:pt idx="141" formatCode="#,##0">
                  <c:v>271</c:v>
                </c:pt>
                <c:pt idx="142" formatCode="#,##0">
                  <c:v>276</c:v>
                </c:pt>
                <c:pt idx="143" formatCode="#,##0">
                  <c:v>272</c:v>
                </c:pt>
                <c:pt idx="144" formatCode="#,##0">
                  <c:v>274</c:v>
                </c:pt>
                <c:pt idx="145" formatCode="#,##0">
                  <c:v>280</c:v>
                </c:pt>
                <c:pt idx="146" formatCode="#,##0">
                  <c:v>291</c:v>
                </c:pt>
                <c:pt idx="147" formatCode="#,##0">
                  <c:v>295</c:v>
                </c:pt>
                <c:pt idx="148" formatCode="#,##0">
                  <c:v>296</c:v>
                </c:pt>
                <c:pt idx="149" formatCode="#,##0">
                  <c:v>302</c:v>
                </c:pt>
                <c:pt idx="150" formatCode="#,##0">
                  <c:v>309</c:v>
                </c:pt>
                <c:pt idx="151" formatCode="#,##0">
                  <c:v>314</c:v>
                </c:pt>
                <c:pt idx="152" formatCode="#,##0">
                  <c:v>314</c:v>
                </c:pt>
                <c:pt idx="153" formatCode="#,##0">
                  <c:v>320</c:v>
                </c:pt>
                <c:pt idx="154" formatCode="#,##0">
                  <c:v>323</c:v>
                </c:pt>
                <c:pt idx="155" formatCode="#,##0">
                  <c:v>328</c:v>
                </c:pt>
                <c:pt idx="156" formatCode="#,##0">
                  <c:v>331</c:v>
                </c:pt>
                <c:pt idx="157" formatCode="#,##0">
                  <c:v>337</c:v>
                </c:pt>
                <c:pt idx="158" formatCode="#,##0">
                  <c:v>339</c:v>
                </c:pt>
                <c:pt idx="159" formatCode="#,##0">
                  <c:v>342</c:v>
                </c:pt>
                <c:pt idx="160" formatCode="#,##0">
                  <c:v>344</c:v>
                </c:pt>
                <c:pt idx="161" formatCode="#,##0">
                  <c:v>342</c:v>
                </c:pt>
                <c:pt idx="162" formatCode="#,##0">
                  <c:v>351</c:v>
                </c:pt>
                <c:pt idx="163" formatCode="#,##0">
                  <c:v>356</c:v>
                </c:pt>
                <c:pt idx="164" formatCode="#,##0">
                  <c:v>359</c:v>
                </c:pt>
                <c:pt idx="165" formatCode="#,##0">
                  <c:v>359</c:v>
                </c:pt>
                <c:pt idx="166" formatCode="#,##0">
                  <c:v>362</c:v>
                </c:pt>
                <c:pt idx="167" formatCode="#,##0">
                  <c:v>365</c:v>
                </c:pt>
                <c:pt idx="168" formatCode="#,##0">
                  <c:v>369</c:v>
                </c:pt>
                <c:pt idx="169" formatCode="#,##0">
                  <c:v>369</c:v>
                </c:pt>
                <c:pt idx="170" formatCode="#,##0">
                  <c:v>371</c:v>
                </c:pt>
                <c:pt idx="171" formatCode="#,##0">
                  <c:v>372</c:v>
                </c:pt>
                <c:pt idx="172" formatCode="#,##0">
                  <c:v>373</c:v>
                </c:pt>
                <c:pt idx="173" formatCode="#,##0">
                  <c:v>376</c:v>
                </c:pt>
                <c:pt idx="174" formatCode="#,##0">
                  <c:v>373</c:v>
                </c:pt>
                <c:pt idx="175" formatCode="#,##0">
                  <c:v>375</c:v>
                </c:pt>
                <c:pt idx="176" formatCode="#,##0">
                  <c:v>380</c:v>
                </c:pt>
                <c:pt idx="177" formatCode="#,##0">
                  <c:v>385</c:v>
                </c:pt>
                <c:pt idx="178" formatCode="#,##0">
                  <c:v>390</c:v>
                </c:pt>
                <c:pt idx="179" formatCode="#,##0">
                  <c:v>393</c:v>
                </c:pt>
                <c:pt idx="180" formatCode="#,##0">
                  <c:v>396</c:v>
                </c:pt>
                <c:pt idx="181" formatCode="#,##0">
                  <c:v>402</c:v>
                </c:pt>
                <c:pt idx="182" formatCode="#,##0">
                  <c:v>404</c:v>
                </c:pt>
                <c:pt idx="183" formatCode="#,##0">
                  <c:v>408</c:v>
                </c:pt>
                <c:pt idx="184" formatCode="#,##0">
                  <c:v>411</c:v>
                </c:pt>
                <c:pt idx="185" formatCode="#,##0">
                  <c:v>412</c:v>
                </c:pt>
                <c:pt idx="186" formatCode="#,##0">
                  <c:v>412</c:v>
                </c:pt>
                <c:pt idx="187" formatCode="#,##0">
                  <c:v>412</c:v>
                </c:pt>
                <c:pt idx="188" formatCode="#,##0">
                  <c:v>415</c:v>
                </c:pt>
                <c:pt idx="189" formatCode="#,##0">
                  <c:v>416</c:v>
                </c:pt>
                <c:pt idx="190" formatCode="#,##0">
                  <c:v>416</c:v>
                </c:pt>
                <c:pt idx="191" formatCode="#,##0">
                  <c:v>418</c:v>
                </c:pt>
                <c:pt idx="192" formatCode="#,##0">
                  <c:v>419</c:v>
                </c:pt>
                <c:pt idx="193" formatCode="#,##0">
                  <c:v>420</c:v>
                </c:pt>
                <c:pt idx="194" formatCode="#,##0">
                  <c:v>427</c:v>
                </c:pt>
                <c:pt idx="195" formatCode="#,##0">
                  <c:v>433</c:v>
                </c:pt>
                <c:pt idx="196" formatCode="#,##0">
                  <c:v>436</c:v>
                </c:pt>
                <c:pt idx="197" formatCode="#,##0">
                  <c:v>436</c:v>
                </c:pt>
                <c:pt idx="198" formatCode="#,##0">
                  <c:v>440</c:v>
                </c:pt>
                <c:pt idx="199" formatCode="#,##0">
                  <c:v>439</c:v>
                </c:pt>
                <c:pt idx="200" formatCode="#,##0">
                  <c:v>441</c:v>
                </c:pt>
                <c:pt idx="201" formatCode="#,##0">
                  <c:v>437</c:v>
                </c:pt>
                <c:pt idx="202">
                  <c:v>439</c:v>
                </c:pt>
                <c:pt idx="203">
                  <c:v>440</c:v>
                </c:pt>
                <c:pt idx="204">
                  <c:v>443</c:v>
                </c:pt>
                <c:pt idx="205">
                  <c:v>444</c:v>
                </c:pt>
                <c:pt idx="206">
                  <c:v>446</c:v>
                </c:pt>
                <c:pt idx="207">
                  <c:v>448</c:v>
                </c:pt>
                <c:pt idx="208">
                  <c:v>449</c:v>
                </c:pt>
                <c:pt idx="209">
                  <c:v>451</c:v>
                </c:pt>
                <c:pt idx="210">
                  <c:v>455</c:v>
                </c:pt>
                <c:pt idx="211">
                  <c:v>459</c:v>
                </c:pt>
                <c:pt idx="212">
                  <c:v>459</c:v>
                </c:pt>
                <c:pt idx="213">
                  <c:v>461</c:v>
                </c:pt>
                <c:pt idx="214">
                  <c:v>468</c:v>
                </c:pt>
                <c:pt idx="215">
                  <c:v>469</c:v>
                </c:pt>
                <c:pt idx="216">
                  <c:v>472</c:v>
                </c:pt>
                <c:pt idx="217">
                  <c:v>471</c:v>
                </c:pt>
                <c:pt idx="218">
                  <c:v>472</c:v>
                </c:pt>
                <c:pt idx="219">
                  <c:v>473</c:v>
                </c:pt>
                <c:pt idx="220">
                  <c:v>474</c:v>
                </c:pt>
                <c:pt idx="221">
                  <c:v>475</c:v>
                </c:pt>
                <c:pt idx="222">
                  <c:v>477</c:v>
                </c:pt>
                <c:pt idx="223">
                  <c:v>477</c:v>
                </c:pt>
                <c:pt idx="224">
                  <c:v>481</c:v>
                </c:pt>
                <c:pt idx="225">
                  <c:v>481</c:v>
                </c:pt>
                <c:pt idx="226">
                  <c:v>485</c:v>
                </c:pt>
                <c:pt idx="227">
                  <c:v>485</c:v>
                </c:pt>
                <c:pt idx="228">
                  <c:v>485</c:v>
                </c:pt>
                <c:pt idx="229">
                  <c:v>487</c:v>
                </c:pt>
                <c:pt idx="230">
                  <c:v>493</c:v>
                </c:pt>
                <c:pt idx="231">
                  <c:v>500</c:v>
                </c:pt>
                <c:pt idx="232">
                  <c:v>504</c:v>
                </c:pt>
                <c:pt idx="233">
                  <c:v>504</c:v>
                </c:pt>
                <c:pt idx="234">
                  <c:v>505</c:v>
                </c:pt>
                <c:pt idx="235">
                  <c:v>504</c:v>
                </c:pt>
                <c:pt idx="236">
                  <c:v>506</c:v>
                </c:pt>
                <c:pt idx="237">
                  <c:v>507</c:v>
                </c:pt>
                <c:pt idx="238">
                  <c:v>508</c:v>
                </c:pt>
                <c:pt idx="239">
                  <c:v>511</c:v>
                </c:pt>
                <c:pt idx="240">
                  <c:v>517</c:v>
                </c:pt>
                <c:pt idx="241">
                  <c:v>520</c:v>
                </c:pt>
                <c:pt idx="242">
                  <c:v>526</c:v>
                </c:pt>
                <c:pt idx="243">
                  <c:v>527</c:v>
                </c:pt>
                <c:pt idx="244">
                  <c:v>529</c:v>
                </c:pt>
                <c:pt idx="245">
                  <c:v>529</c:v>
                </c:pt>
                <c:pt idx="246">
                  <c:v>532</c:v>
                </c:pt>
                <c:pt idx="247">
                  <c:v>531</c:v>
                </c:pt>
                <c:pt idx="248">
                  <c:v>533</c:v>
                </c:pt>
                <c:pt idx="249">
                  <c:v>530</c:v>
                </c:pt>
                <c:pt idx="250">
                  <c:v>530</c:v>
                </c:pt>
                <c:pt idx="251">
                  <c:v>535</c:v>
                </c:pt>
                <c:pt idx="252">
                  <c:v>538</c:v>
                </c:pt>
                <c:pt idx="253">
                  <c:v>538</c:v>
                </c:pt>
                <c:pt idx="254">
                  <c:v>540</c:v>
                </c:pt>
                <c:pt idx="255">
                  <c:v>541</c:v>
                </c:pt>
                <c:pt idx="256">
                  <c:v>540</c:v>
                </c:pt>
                <c:pt idx="257">
                  <c:v>540</c:v>
                </c:pt>
                <c:pt idx="258">
                  <c:v>540</c:v>
                </c:pt>
                <c:pt idx="259">
                  <c:v>542</c:v>
                </c:pt>
                <c:pt idx="260">
                  <c:v>543</c:v>
                </c:pt>
                <c:pt idx="261">
                  <c:v>543</c:v>
                </c:pt>
                <c:pt idx="262">
                  <c:v>544</c:v>
                </c:pt>
                <c:pt idx="263">
                  <c:v>542</c:v>
                </c:pt>
                <c:pt idx="264">
                  <c:v>544</c:v>
                </c:pt>
                <c:pt idx="265">
                  <c:v>543</c:v>
                </c:pt>
                <c:pt idx="266">
                  <c:v>548</c:v>
                </c:pt>
                <c:pt idx="267">
                  <c:v>549</c:v>
                </c:pt>
                <c:pt idx="268">
                  <c:v>553</c:v>
                </c:pt>
                <c:pt idx="269">
                  <c:v>550</c:v>
                </c:pt>
                <c:pt idx="270">
                  <c:v>553</c:v>
                </c:pt>
                <c:pt idx="271">
                  <c:v>556</c:v>
                </c:pt>
                <c:pt idx="272">
                  <c:v>556</c:v>
                </c:pt>
                <c:pt idx="273">
                  <c:v>552</c:v>
                </c:pt>
                <c:pt idx="274">
                  <c:v>552</c:v>
                </c:pt>
                <c:pt idx="275">
                  <c:v>556</c:v>
                </c:pt>
                <c:pt idx="276">
                  <c:v>560</c:v>
                </c:pt>
                <c:pt idx="277">
                  <c:v>564</c:v>
                </c:pt>
                <c:pt idx="278">
                  <c:v>562</c:v>
                </c:pt>
                <c:pt idx="279">
                  <c:v>567</c:v>
                </c:pt>
                <c:pt idx="280">
                  <c:v>568</c:v>
                </c:pt>
                <c:pt idx="281">
                  <c:v>567</c:v>
                </c:pt>
                <c:pt idx="282">
                  <c:v>570</c:v>
                </c:pt>
                <c:pt idx="283">
                  <c:v>573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1B20-4593-8619-CF71516B739F}"/>
            </c:ext>
          </c:extLst>
        </c:ser>
        <c:ser>
          <c:idx val="6"/>
          <c:order val="6"/>
          <c:tx>
            <c:strRef>
              <c:f>'Antal brevlådeanvändare'!$H$1</c:f>
              <c:strCache>
                <c:ptCount val="1"/>
                <c:pt idx="0">
                  <c:v>e-Boks medborgare</c:v>
                </c:pt>
              </c:strCache>
            </c:strRef>
          </c:tx>
          <c:spPr>
            <a:ln w="28575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'Antal brevlådeanvändare'!$A$2:$A$285</c:f>
              <c:numCache>
                <c:formatCode>@</c:formatCode>
                <c:ptCount val="284"/>
                <c:pt idx="0">
                  <c:v>201523</c:v>
                </c:pt>
                <c:pt idx="1">
                  <c:v>201524</c:v>
                </c:pt>
                <c:pt idx="2">
                  <c:v>201525</c:v>
                </c:pt>
                <c:pt idx="3">
                  <c:v>201526</c:v>
                </c:pt>
                <c:pt idx="4">
                  <c:v>201527</c:v>
                </c:pt>
                <c:pt idx="5">
                  <c:v>201528</c:v>
                </c:pt>
                <c:pt idx="6">
                  <c:v>201533</c:v>
                </c:pt>
                <c:pt idx="7">
                  <c:v>201534</c:v>
                </c:pt>
                <c:pt idx="8">
                  <c:v>201535</c:v>
                </c:pt>
                <c:pt idx="9">
                  <c:v>201536</c:v>
                </c:pt>
                <c:pt idx="10">
                  <c:v>201537</c:v>
                </c:pt>
                <c:pt idx="11">
                  <c:v>201538</c:v>
                </c:pt>
                <c:pt idx="12">
                  <c:v>201539</c:v>
                </c:pt>
                <c:pt idx="13">
                  <c:v>201540</c:v>
                </c:pt>
                <c:pt idx="14">
                  <c:v>201541</c:v>
                </c:pt>
                <c:pt idx="15">
                  <c:v>201542</c:v>
                </c:pt>
                <c:pt idx="16">
                  <c:v>201543</c:v>
                </c:pt>
                <c:pt idx="17">
                  <c:v>201544</c:v>
                </c:pt>
                <c:pt idx="18">
                  <c:v>201545</c:v>
                </c:pt>
                <c:pt idx="19">
                  <c:v>201546</c:v>
                </c:pt>
                <c:pt idx="20">
                  <c:v>201547</c:v>
                </c:pt>
                <c:pt idx="21">
                  <c:v>201548</c:v>
                </c:pt>
                <c:pt idx="22">
                  <c:v>201549</c:v>
                </c:pt>
                <c:pt idx="23">
                  <c:v>201550</c:v>
                </c:pt>
                <c:pt idx="24">
                  <c:v>201551</c:v>
                </c:pt>
                <c:pt idx="25">
                  <c:v>201553</c:v>
                </c:pt>
                <c:pt idx="26">
                  <c:v>201601</c:v>
                </c:pt>
                <c:pt idx="27">
                  <c:v>201602</c:v>
                </c:pt>
                <c:pt idx="28">
                  <c:v>201603</c:v>
                </c:pt>
                <c:pt idx="29">
                  <c:v>201604</c:v>
                </c:pt>
                <c:pt idx="30">
                  <c:v>201605</c:v>
                </c:pt>
                <c:pt idx="31">
                  <c:v>201606</c:v>
                </c:pt>
                <c:pt idx="32">
                  <c:v>201607</c:v>
                </c:pt>
                <c:pt idx="33">
                  <c:v>201608</c:v>
                </c:pt>
                <c:pt idx="34">
                  <c:v>201609</c:v>
                </c:pt>
                <c:pt idx="35">
                  <c:v>201610</c:v>
                </c:pt>
                <c:pt idx="36">
                  <c:v>201611</c:v>
                </c:pt>
                <c:pt idx="37">
                  <c:v>201613</c:v>
                </c:pt>
                <c:pt idx="38">
                  <c:v>201614</c:v>
                </c:pt>
                <c:pt idx="39">
                  <c:v>201615</c:v>
                </c:pt>
                <c:pt idx="40">
                  <c:v>201616</c:v>
                </c:pt>
                <c:pt idx="41">
                  <c:v>201617</c:v>
                </c:pt>
                <c:pt idx="42">
                  <c:v>201618</c:v>
                </c:pt>
                <c:pt idx="43">
                  <c:v>201619</c:v>
                </c:pt>
                <c:pt idx="44">
                  <c:v>201620</c:v>
                </c:pt>
                <c:pt idx="45">
                  <c:v>201621</c:v>
                </c:pt>
                <c:pt idx="46">
                  <c:v>201622</c:v>
                </c:pt>
                <c:pt idx="47">
                  <c:v>201623</c:v>
                </c:pt>
                <c:pt idx="48">
                  <c:v>201626</c:v>
                </c:pt>
                <c:pt idx="49">
                  <c:v>201627</c:v>
                </c:pt>
                <c:pt idx="50">
                  <c:v>201628</c:v>
                </c:pt>
                <c:pt idx="51">
                  <c:v>201629</c:v>
                </c:pt>
                <c:pt idx="52">
                  <c:v>201630</c:v>
                </c:pt>
                <c:pt idx="53">
                  <c:v>201631</c:v>
                </c:pt>
                <c:pt idx="54">
                  <c:v>201634</c:v>
                </c:pt>
                <c:pt idx="55">
                  <c:v>201635</c:v>
                </c:pt>
                <c:pt idx="56" formatCode="General">
                  <c:v>201636</c:v>
                </c:pt>
                <c:pt idx="57" formatCode="General">
                  <c:v>201637</c:v>
                </c:pt>
                <c:pt idx="58" formatCode="General">
                  <c:v>201638</c:v>
                </c:pt>
                <c:pt idx="59" formatCode="General">
                  <c:v>201639</c:v>
                </c:pt>
                <c:pt idx="60" formatCode="General">
                  <c:v>201640</c:v>
                </c:pt>
                <c:pt idx="61" formatCode="General">
                  <c:v>201641</c:v>
                </c:pt>
                <c:pt idx="62" formatCode="General">
                  <c:v>201642</c:v>
                </c:pt>
                <c:pt idx="63" formatCode="General">
                  <c:v>201643</c:v>
                </c:pt>
                <c:pt idx="64" formatCode="General">
                  <c:v>201644</c:v>
                </c:pt>
                <c:pt idx="65" formatCode="General">
                  <c:v>201645</c:v>
                </c:pt>
                <c:pt idx="66" formatCode="General">
                  <c:v>201646</c:v>
                </c:pt>
                <c:pt idx="67" formatCode="General">
                  <c:v>201647</c:v>
                </c:pt>
                <c:pt idx="68" formatCode="General">
                  <c:v>201648</c:v>
                </c:pt>
                <c:pt idx="69" formatCode="General">
                  <c:v>201649</c:v>
                </c:pt>
                <c:pt idx="70" formatCode="General">
                  <c:v>201650</c:v>
                </c:pt>
                <c:pt idx="71" formatCode="General">
                  <c:v>201651</c:v>
                </c:pt>
                <c:pt idx="72" formatCode="General">
                  <c:v>201652</c:v>
                </c:pt>
                <c:pt idx="73" formatCode="General">
                  <c:v>201701</c:v>
                </c:pt>
                <c:pt idx="74" formatCode="General">
                  <c:v>201702</c:v>
                </c:pt>
                <c:pt idx="75" formatCode="General">
                  <c:v>201703</c:v>
                </c:pt>
                <c:pt idx="76" formatCode="General">
                  <c:v>201704</c:v>
                </c:pt>
                <c:pt idx="77" formatCode="General">
                  <c:v>201705</c:v>
                </c:pt>
                <c:pt idx="78" formatCode="General">
                  <c:v>201706</c:v>
                </c:pt>
                <c:pt idx="79" formatCode="General">
                  <c:v>201707</c:v>
                </c:pt>
                <c:pt idx="80" formatCode="General">
                  <c:v>201708</c:v>
                </c:pt>
                <c:pt idx="81" formatCode="General">
                  <c:v>201709</c:v>
                </c:pt>
                <c:pt idx="82" formatCode="General">
                  <c:v>201710</c:v>
                </c:pt>
                <c:pt idx="83" formatCode="General">
                  <c:v>201711</c:v>
                </c:pt>
                <c:pt idx="84" formatCode="General">
                  <c:v>201712</c:v>
                </c:pt>
                <c:pt idx="85" formatCode="General">
                  <c:v>201713</c:v>
                </c:pt>
                <c:pt idx="86" formatCode="General">
                  <c:v>201714</c:v>
                </c:pt>
                <c:pt idx="87" formatCode="General">
                  <c:v>201715</c:v>
                </c:pt>
                <c:pt idx="88" formatCode="General">
                  <c:v>201716</c:v>
                </c:pt>
                <c:pt idx="89" formatCode="General">
                  <c:v>201717</c:v>
                </c:pt>
                <c:pt idx="90" formatCode="General">
                  <c:v>201718</c:v>
                </c:pt>
                <c:pt idx="91" formatCode="General">
                  <c:v>201719</c:v>
                </c:pt>
                <c:pt idx="92" formatCode="General">
                  <c:v>201720</c:v>
                </c:pt>
                <c:pt idx="93" formatCode="General">
                  <c:v>201722</c:v>
                </c:pt>
                <c:pt idx="94" formatCode="General">
                  <c:v>201724</c:v>
                </c:pt>
                <c:pt idx="95" formatCode="General">
                  <c:v>201725</c:v>
                </c:pt>
                <c:pt idx="96" formatCode="General">
                  <c:v>201726</c:v>
                </c:pt>
                <c:pt idx="97" formatCode="General">
                  <c:v>201727</c:v>
                </c:pt>
                <c:pt idx="98" formatCode="General">
                  <c:v>201728</c:v>
                </c:pt>
                <c:pt idx="99" formatCode="General">
                  <c:v>201729</c:v>
                </c:pt>
                <c:pt idx="100" formatCode="General">
                  <c:v>201730</c:v>
                </c:pt>
                <c:pt idx="101" formatCode="General">
                  <c:v>201731</c:v>
                </c:pt>
                <c:pt idx="102" formatCode="General">
                  <c:v>201732</c:v>
                </c:pt>
                <c:pt idx="103" formatCode="General">
                  <c:v>201733</c:v>
                </c:pt>
                <c:pt idx="104" formatCode="General">
                  <c:v>201734</c:v>
                </c:pt>
                <c:pt idx="105" formatCode="General">
                  <c:v>201735</c:v>
                </c:pt>
                <c:pt idx="106" formatCode="General">
                  <c:v>201736</c:v>
                </c:pt>
                <c:pt idx="107" formatCode="General">
                  <c:v>201737</c:v>
                </c:pt>
                <c:pt idx="108" formatCode="General">
                  <c:v>201738</c:v>
                </c:pt>
                <c:pt idx="109" formatCode="General">
                  <c:v>201739</c:v>
                </c:pt>
                <c:pt idx="110" formatCode="General">
                  <c:v>201740</c:v>
                </c:pt>
                <c:pt idx="111" formatCode="General">
                  <c:v>201741</c:v>
                </c:pt>
                <c:pt idx="112" formatCode="General">
                  <c:v>201742</c:v>
                </c:pt>
                <c:pt idx="113" formatCode="General">
                  <c:v>201743</c:v>
                </c:pt>
                <c:pt idx="114" formatCode="General">
                  <c:v>201744</c:v>
                </c:pt>
                <c:pt idx="115" formatCode="General">
                  <c:v>201745</c:v>
                </c:pt>
                <c:pt idx="116" formatCode="General">
                  <c:v>201746</c:v>
                </c:pt>
                <c:pt idx="117" formatCode="General">
                  <c:v>201747</c:v>
                </c:pt>
                <c:pt idx="118" formatCode="General">
                  <c:v>201748</c:v>
                </c:pt>
                <c:pt idx="119" formatCode="General">
                  <c:v>201749</c:v>
                </c:pt>
                <c:pt idx="120" formatCode="General">
                  <c:v>201750</c:v>
                </c:pt>
                <c:pt idx="121" formatCode="General">
                  <c:v>201751</c:v>
                </c:pt>
                <c:pt idx="122" formatCode="General">
                  <c:v>201752</c:v>
                </c:pt>
                <c:pt idx="123" formatCode="General">
                  <c:v>201801</c:v>
                </c:pt>
                <c:pt idx="124" formatCode="General">
                  <c:v>201802</c:v>
                </c:pt>
                <c:pt idx="125" formatCode="General">
                  <c:v>201803</c:v>
                </c:pt>
                <c:pt idx="126" formatCode="General">
                  <c:v>201804</c:v>
                </c:pt>
                <c:pt idx="127" formatCode="General">
                  <c:v>201805</c:v>
                </c:pt>
                <c:pt idx="128" formatCode="General">
                  <c:v>201806</c:v>
                </c:pt>
                <c:pt idx="129" formatCode="General">
                  <c:v>201807</c:v>
                </c:pt>
                <c:pt idx="130" formatCode="General">
                  <c:v>201808</c:v>
                </c:pt>
                <c:pt idx="131" formatCode="General">
                  <c:v>201809</c:v>
                </c:pt>
                <c:pt idx="132" formatCode="General">
                  <c:v>201810</c:v>
                </c:pt>
                <c:pt idx="133" formatCode="General">
                  <c:v>201811</c:v>
                </c:pt>
                <c:pt idx="134" formatCode="General">
                  <c:v>201812</c:v>
                </c:pt>
                <c:pt idx="135" formatCode="General">
                  <c:v>201813</c:v>
                </c:pt>
                <c:pt idx="136" formatCode="General">
                  <c:v>201814</c:v>
                </c:pt>
                <c:pt idx="137" formatCode="General">
                  <c:v>201815</c:v>
                </c:pt>
                <c:pt idx="138" formatCode="General">
                  <c:v>201816</c:v>
                </c:pt>
                <c:pt idx="139" formatCode="General">
                  <c:v>201817</c:v>
                </c:pt>
                <c:pt idx="140" formatCode="General">
                  <c:v>201818</c:v>
                </c:pt>
                <c:pt idx="141" formatCode="General">
                  <c:v>201819</c:v>
                </c:pt>
                <c:pt idx="142" formatCode="General">
                  <c:v>201820</c:v>
                </c:pt>
                <c:pt idx="143" formatCode="General">
                  <c:v>201821</c:v>
                </c:pt>
                <c:pt idx="144" formatCode="General">
                  <c:v>201822</c:v>
                </c:pt>
                <c:pt idx="145" formatCode="General">
                  <c:v>201823</c:v>
                </c:pt>
                <c:pt idx="146" formatCode="General">
                  <c:v>201824</c:v>
                </c:pt>
                <c:pt idx="147" formatCode="General">
                  <c:v>201825</c:v>
                </c:pt>
                <c:pt idx="148" formatCode="General">
                  <c:v>201826</c:v>
                </c:pt>
                <c:pt idx="149" formatCode="General">
                  <c:v>201827</c:v>
                </c:pt>
                <c:pt idx="150" formatCode="General">
                  <c:v>201828</c:v>
                </c:pt>
                <c:pt idx="151" formatCode="General">
                  <c:v>201829</c:v>
                </c:pt>
                <c:pt idx="152" formatCode="General">
                  <c:v>201830</c:v>
                </c:pt>
                <c:pt idx="153" formatCode="General">
                  <c:v>201831</c:v>
                </c:pt>
                <c:pt idx="154" formatCode="General">
                  <c:v>201832</c:v>
                </c:pt>
                <c:pt idx="155" formatCode="General">
                  <c:v>201833</c:v>
                </c:pt>
                <c:pt idx="156" formatCode="General">
                  <c:v>201834</c:v>
                </c:pt>
                <c:pt idx="157" formatCode="General">
                  <c:v>201835</c:v>
                </c:pt>
                <c:pt idx="158" formatCode="General">
                  <c:v>201836</c:v>
                </c:pt>
                <c:pt idx="159" formatCode="General">
                  <c:v>201837</c:v>
                </c:pt>
                <c:pt idx="160" formatCode="General">
                  <c:v>201838</c:v>
                </c:pt>
                <c:pt idx="161" formatCode="General">
                  <c:v>201839</c:v>
                </c:pt>
                <c:pt idx="162" formatCode="General">
                  <c:v>201840</c:v>
                </c:pt>
                <c:pt idx="163" formatCode="General">
                  <c:v>201841</c:v>
                </c:pt>
                <c:pt idx="164" formatCode="General">
                  <c:v>201842</c:v>
                </c:pt>
                <c:pt idx="165" formatCode="General">
                  <c:v>201843</c:v>
                </c:pt>
                <c:pt idx="166" formatCode="General">
                  <c:v>201844</c:v>
                </c:pt>
                <c:pt idx="167" formatCode="General">
                  <c:v>201845</c:v>
                </c:pt>
                <c:pt idx="168" formatCode="General">
                  <c:v>201846</c:v>
                </c:pt>
                <c:pt idx="169" formatCode="General">
                  <c:v>201847</c:v>
                </c:pt>
                <c:pt idx="170" formatCode="General">
                  <c:v>201848</c:v>
                </c:pt>
                <c:pt idx="171" formatCode="General">
                  <c:v>201849</c:v>
                </c:pt>
                <c:pt idx="172" formatCode="General">
                  <c:v>201850</c:v>
                </c:pt>
                <c:pt idx="173" formatCode="General">
                  <c:v>201851</c:v>
                </c:pt>
                <c:pt idx="174" formatCode="General">
                  <c:v>201852</c:v>
                </c:pt>
                <c:pt idx="175" formatCode="General">
                  <c:v>201901</c:v>
                </c:pt>
                <c:pt idx="176" formatCode="General">
                  <c:v>201902</c:v>
                </c:pt>
                <c:pt idx="177" formatCode="General">
                  <c:v>201903</c:v>
                </c:pt>
                <c:pt idx="178" formatCode="General">
                  <c:v>201904</c:v>
                </c:pt>
                <c:pt idx="179" formatCode="General">
                  <c:v>201905</c:v>
                </c:pt>
                <c:pt idx="180" formatCode="General">
                  <c:v>201906</c:v>
                </c:pt>
                <c:pt idx="181" formatCode="General">
                  <c:v>201907</c:v>
                </c:pt>
                <c:pt idx="182" formatCode="General">
                  <c:v>201908</c:v>
                </c:pt>
                <c:pt idx="183" formatCode="General">
                  <c:v>201909</c:v>
                </c:pt>
                <c:pt idx="184" formatCode="General">
                  <c:v>201910</c:v>
                </c:pt>
                <c:pt idx="185" formatCode="General">
                  <c:v>201911</c:v>
                </c:pt>
                <c:pt idx="186" formatCode="General">
                  <c:v>201912</c:v>
                </c:pt>
                <c:pt idx="187" formatCode="General">
                  <c:v>201913</c:v>
                </c:pt>
                <c:pt idx="188" formatCode="General">
                  <c:v>201914</c:v>
                </c:pt>
                <c:pt idx="189" formatCode="General">
                  <c:v>201915</c:v>
                </c:pt>
                <c:pt idx="190" formatCode="General">
                  <c:v>201916</c:v>
                </c:pt>
                <c:pt idx="191" formatCode="General">
                  <c:v>201917</c:v>
                </c:pt>
                <c:pt idx="192" formatCode="General">
                  <c:v>201918</c:v>
                </c:pt>
                <c:pt idx="193" formatCode="General">
                  <c:v>201919</c:v>
                </c:pt>
                <c:pt idx="194" formatCode="General">
                  <c:v>201920</c:v>
                </c:pt>
                <c:pt idx="195" formatCode="General">
                  <c:v>201921</c:v>
                </c:pt>
                <c:pt idx="196" formatCode="General">
                  <c:v>201922</c:v>
                </c:pt>
                <c:pt idx="197" formatCode="General">
                  <c:v>201923</c:v>
                </c:pt>
                <c:pt idx="198" formatCode="General">
                  <c:v>201924</c:v>
                </c:pt>
                <c:pt idx="199" formatCode="General">
                  <c:v>201925</c:v>
                </c:pt>
                <c:pt idx="200" formatCode="General">
                  <c:v>201926</c:v>
                </c:pt>
                <c:pt idx="201" formatCode="General">
                  <c:v>201927</c:v>
                </c:pt>
                <c:pt idx="202" formatCode="General">
                  <c:v>201928</c:v>
                </c:pt>
                <c:pt idx="203" formatCode="General">
                  <c:v>201929</c:v>
                </c:pt>
                <c:pt idx="204" formatCode="General">
                  <c:v>201930</c:v>
                </c:pt>
                <c:pt idx="205" formatCode="General">
                  <c:v>201931</c:v>
                </c:pt>
                <c:pt idx="206" formatCode="General">
                  <c:v>201932</c:v>
                </c:pt>
                <c:pt idx="207" formatCode="General">
                  <c:v>201933</c:v>
                </c:pt>
                <c:pt idx="208" formatCode="General">
                  <c:v>201934</c:v>
                </c:pt>
                <c:pt idx="209" formatCode="General">
                  <c:v>201935</c:v>
                </c:pt>
                <c:pt idx="210" formatCode="General">
                  <c:v>201936</c:v>
                </c:pt>
                <c:pt idx="211" formatCode="General">
                  <c:v>201937</c:v>
                </c:pt>
                <c:pt idx="212" formatCode="General">
                  <c:v>201938</c:v>
                </c:pt>
                <c:pt idx="213" formatCode="General">
                  <c:v>201939</c:v>
                </c:pt>
                <c:pt idx="214" formatCode="General">
                  <c:v>201940</c:v>
                </c:pt>
                <c:pt idx="215" formatCode="General">
                  <c:v>201941</c:v>
                </c:pt>
                <c:pt idx="216" formatCode="General">
                  <c:v>201942</c:v>
                </c:pt>
                <c:pt idx="217" formatCode="General">
                  <c:v>201943</c:v>
                </c:pt>
                <c:pt idx="218" formatCode="General">
                  <c:v>201944</c:v>
                </c:pt>
                <c:pt idx="219" formatCode="General">
                  <c:v>201945</c:v>
                </c:pt>
                <c:pt idx="220" formatCode="General">
                  <c:v>201946</c:v>
                </c:pt>
                <c:pt idx="221" formatCode="General">
                  <c:v>201947</c:v>
                </c:pt>
                <c:pt idx="222" formatCode="General">
                  <c:v>201948</c:v>
                </c:pt>
                <c:pt idx="223" formatCode="General">
                  <c:v>201949</c:v>
                </c:pt>
                <c:pt idx="224" formatCode="General">
                  <c:v>201950</c:v>
                </c:pt>
                <c:pt idx="225" formatCode="General">
                  <c:v>201951</c:v>
                </c:pt>
                <c:pt idx="226" formatCode="General">
                  <c:v>201952</c:v>
                </c:pt>
                <c:pt idx="227" formatCode="General">
                  <c:v>202001</c:v>
                </c:pt>
                <c:pt idx="228" formatCode="General">
                  <c:v>202002</c:v>
                </c:pt>
                <c:pt idx="229" formatCode="General">
                  <c:v>202003</c:v>
                </c:pt>
                <c:pt idx="230" formatCode="General">
                  <c:v>202004</c:v>
                </c:pt>
                <c:pt idx="231" formatCode="General">
                  <c:v>202005</c:v>
                </c:pt>
                <c:pt idx="232" formatCode="General">
                  <c:v>202006</c:v>
                </c:pt>
                <c:pt idx="233" formatCode="General">
                  <c:v>202007</c:v>
                </c:pt>
                <c:pt idx="234" formatCode="General">
                  <c:v>202008</c:v>
                </c:pt>
                <c:pt idx="235" formatCode="General">
                  <c:v>202009</c:v>
                </c:pt>
                <c:pt idx="236" formatCode="General">
                  <c:v>202010</c:v>
                </c:pt>
                <c:pt idx="237" formatCode="General">
                  <c:v>202011</c:v>
                </c:pt>
                <c:pt idx="238" formatCode="General">
                  <c:v>202012</c:v>
                </c:pt>
                <c:pt idx="239" formatCode="General">
                  <c:v>202013</c:v>
                </c:pt>
                <c:pt idx="240" formatCode="General">
                  <c:v>202014</c:v>
                </c:pt>
                <c:pt idx="241" formatCode="General">
                  <c:v>202015</c:v>
                </c:pt>
                <c:pt idx="242" formatCode="General">
                  <c:v>202016</c:v>
                </c:pt>
                <c:pt idx="243" formatCode="General">
                  <c:v>202017</c:v>
                </c:pt>
                <c:pt idx="244" formatCode="General">
                  <c:v>202018</c:v>
                </c:pt>
                <c:pt idx="245" formatCode="General">
                  <c:v>202019</c:v>
                </c:pt>
                <c:pt idx="246" formatCode="General">
                  <c:v>202020</c:v>
                </c:pt>
                <c:pt idx="247" formatCode="General">
                  <c:v>202021</c:v>
                </c:pt>
                <c:pt idx="248" formatCode="General">
                  <c:v>202022</c:v>
                </c:pt>
                <c:pt idx="249" formatCode="General">
                  <c:v>202023</c:v>
                </c:pt>
                <c:pt idx="250" formatCode="General">
                  <c:v>202024</c:v>
                </c:pt>
                <c:pt idx="251" formatCode="General">
                  <c:v>202025</c:v>
                </c:pt>
                <c:pt idx="252" formatCode="General">
                  <c:v>202026</c:v>
                </c:pt>
                <c:pt idx="253" formatCode="General">
                  <c:v>202027</c:v>
                </c:pt>
                <c:pt idx="254" formatCode="General">
                  <c:v>202028</c:v>
                </c:pt>
                <c:pt idx="255" formatCode="General">
                  <c:v>202029</c:v>
                </c:pt>
                <c:pt idx="256" formatCode="General">
                  <c:v>202030</c:v>
                </c:pt>
                <c:pt idx="257" formatCode="General">
                  <c:v>202031</c:v>
                </c:pt>
                <c:pt idx="258" formatCode="General">
                  <c:v>202032</c:v>
                </c:pt>
                <c:pt idx="259" formatCode="General">
                  <c:v>202033</c:v>
                </c:pt>
                <c:pt idx="260" formatCode="General">
                  <c:v>202034</c:v>
                </c:pt>
                <c:pt idx="261" formatCode="General">
                  <c:v>202035</c:v>
                </c:pt>
                <c:pt idx="262" formatCode="General">
                  <c:v>202036</c:v>
                </c:pt>
                <c:pt idx="263" formatCode="General">
                  <c:v>202037</c:v>
                </c:pt>
                <c:pt idx="264" formatCode="General">
                  <c:v>202038</c:v>
                </c:pt>
                <c:pt idx="265" formatCode="General">
                  <c:v>202039</c:v>
                </c:pt>
                <c:pt idx="266" formatCode="General">
                  <c:v>202040</c:v>
                </c:pt>
                <c:pt idx="267" formatCode="General">
                  <c:v>202041</c:v>
                </c:pt>
                <c:pt idx="268" formatCode="General">
                  <c:v>202043</c:v>
                </c:pt>
                <c:pt idx="269" formatCode="General">
                  <c:v>202042</c:v>
                </c:pt>
                <c:pt idx="270" formatCode="General">
                  <c:v>202043</c:v>
                </c:pt>
                <c:pt idx="271" formatCode="General">
                  <c:v>202044</c:v>
                </c:pt>
                <c:pt idx="272" formatCode="General">
                  <c:v>202045</c:v>
                </c:pt>
                <c:pt idx="273" formatCode="General">
                  <c:v>202046</c:v>
                </c:pt>
                <c:pt idx="274" formatCode="General">
                  <c:v>202047</c:v>
                </c:pt>
                <c:pt idx="275" formatCode="General">
                  <c:v>202048</c:v>
                </c:pt>
                <c:pt idx="276" formatCode="General">
                  <c:v>202049</c:v>
                </c:pt>
                <c:pt idx="277" formatCode="General">
                  <c:v>202050</c:v>
                </c:pt>
                <c:pt idx="278" formatCode="General">
                  <c:v>202051</c:v>
                </c:pt>
                <c:pt idx="279" formatCode="General">
                  <c:v>202052</c:v>
                </c:pt>
                <c:pt idx="280" formatCode="General">
                  <c:v>202053</c:v>
                </c:pt>
                <c:pt idx="281" formatCode="General">
                  <c:v>202052</c:v>
                </c:pt>
                <c:pt idx="282" formatCode="General">
                  <c:v>202101</c:v>
                </c:pt>
                <c:pt idx="283" formatCode="General">
                  <c:v>202102</c:v>
                </c:pt>
              </c:numCache>
            </c:numRef>
          </c:cat>
          <c:val>
            <c:numRef>
              <c:f>'Antal brevlådeanvändare'!$H$2:$H$285</c:f>
              <c:numCache>
                <c:formatCode>General</c:formatCode>
                <c:ptCount val="284"/>
                <c:pt idx="91" formatCode="#,##0">
                  <c:v>134</c:v>
                </c:pt>
                <c:pt idx="92" formatCode="#,##0">
                  <c:v>341</c:v>
                </c:pt>
                <c:pt idx="93" formatCode="#,##0">
                  <c:v>858</c:v>
                </c:pt>
                <c:pt idx="94" formatCode="#,##0">
                  <c:v>1184</c:v>
                </c:pt>
                <c:pt idx="95" formatCode="#,##0">
                  <c:v>1268</c:v>
                </c:pt>
                <c:pt idx="96" formatCode="#,##0">
                  <c:v>1414</c:v>
                </c:pt>
                <c:pt idx="97" formatCode="#,##0">
                  <c:v>1493</c:v>
                </c:pt>
                <c:pt idx="98" formatCode="#,##0">
                  <c:v>1607</c:v>
                </c:pt>
                <c:pt idx="99" formatCode="#,##0">
                  <c:v>1710</c:v>
                </c:pt>
                <c:pt idx="100" formatCode="#,##0">
                  <c:v>1798</c:v>
                </c:pt>
                <c:pt idx="101" formatCode="#,##0">
                  <c:v>1876</c:v>
                </c:pt>
                <c:pt idx="102" formatCode="#,##0">
                  <c:v>1981</c:v>
                </c:pt>
                <c:pt idx="103" formatCode="#,##0">
                  <c:v>2064</c:v>
                </c:pt>
                <c:pt idx="104" formatCode="#,##0">
                  <c:v>2160</c:v>
                </c:pt>
                <c:pt idx="105" formatCode="#,##0">
                  <c:v>2266</c:v>
                </c:pt>
                <c:pt idx="106" formatCode="#,##0">
                  <c:v>2368</c:v>
                </c:pt>
                <c:pt idx="107" formatCode="#,##0">
                  <c:v>2474</c:v>
                </c:pt>
                <c:pt idx="108" formatCode="#,##0">
                  <c:v>2578</c:v>
                </c:pt>
                <c:pt idx="109" formatCode="#,##0">
                  <c:v>2677</c:v>
                </c:pt>
                <c:pt idx="110" formatCode="#,##0">
                  <c:v>2773</c:v>
                </c:pt>
                <c:pt idx="111" formatCode="#,##0">
                  <c:v>2859</c:v>
                </c:pt>
                <c:pt idx="112" formatCode="#,##0">
                  <c:v>2953</c:v>
                </c:pt>
                <c:pt idx="113" formatCode="#,##0">
                  <c:v>3060</c:v>
                </c:pt>
                <c:pt idx="114" formatCode="#,##0">
                  <c:v>3176</c:v>
                </c:pt>
                <c:pt idx="115" formatCode="#,##0">
                  <c:v>3262</c:v>
                </c:pt>
                <c:pt idx="116" formatCode="#,##0">
                  <c:v>3348</c:v>
                </c:pt>
                <c:pt idx="117" formatCode="#,##0">
                  <c:v>3471</c:v>
                </c:pt>
                <c:pt idx="118" formatCode="#,##0">
                  <c:v>3582</c:v>
                </c:pt>
                <c:pt idx="119" formatCode="#,##0">
                  <c:v>3645</c:v>
                </c:pt>
                <c:pt idx="120" formatCode="#,##0">
                  <c:v>3754</c:v>
                </c:pt>
                <c:pt idx="121" formatCode="#,##0">
                  <c:v>3852</c:v>
                </c:pt>
                <c:pt idx="122" formatCode="#,##0">
                  <c:v>3928</c:v>
                </c:pt>
                <c:pt idx="123" formatCode="#,##0">
                  <c:v>4096</c:v>
                </c:pt>
                <c:pt idx="124" formatCode="#,##0">
                  <c:v>4255</c:v>
                </c:pt>
                <c:pt idx="125" formatCode="#,##0">
                  <c:v>4446</c:v>
                </c:pt>
                <c:pt idx="126" formatCode="#,##0">
                  <c:v>4721</c:v>
                </c:pt>
                <c:pt idx="127" formatCode="#,##0">
                  <c:v>5952</c:v>
                </c:pt>
                <c:pt idx="128" formatCode="#,##0">
                  <c:v>6300</c:v>
                </c:pt>
                <c:pt idx="129" formatCode="#,##0">
                  <c:v>6518</c:v>
                </c:pt>
                <c:pt idx="130" formatCode="#,##0">
                  <c:v>6833</c:v>
                </c:pt>
                <c:pt idx="131" formatCode="#,##0">
                  <c:v>9634</c:v>
                </c:pt>
                <c:pt idx="132" formatCode="#,##0">
                  <c:v>9876</c:v>
                </c:pt>
                <c:pt idx="133" formatCode="#,##0">
                  <c:v>10286</c:v>
                </c:pt>
                <c:pt idx="134" formatCode="#,##0">
                  <c:v>10795</c:v>
                </c:pt>
                <c:pt idx="135" formatCode="#,##0">
                  <c:v>12212</c:v>
                </c:pt>
                <c:pt idx="136" formatCode="#,##0">
                  <c:v>12405</c:v>
                </c:pt>
                <c:pt idx="137" formatCode="#,##0">
                  <c:v>12552</c:v>
                </c:pt>
                <c:pt idx="138" formatCode="#,##0">
                  <c:v>12708</c:v>
                </c:pt>
                <c:pt idx="139" formatCode="#,##0">
                  <c:v>13087</c:v>
                </c:pt>
                <c:pt idx="140" formatCode="#,##0">
                  <c:v>13352</c:v>
                </c:pt>
                <c:pt idx="141" formatCode="#,##0">
                  <c:v>13473</c:v>
                </c:pt>
                <c:pt idx="142" formatCode="#,##0">
                  <c:v>13600</c:v>
                </c:pt>
                <c:pt idx="143" formatCode="#,##0">
                  <c:v>13773</c:v>
                </c:pt>
                <c:pt idx="144" formatCode="#,##0">
                  <c:v>13907</c:v>
                </c:pt>
                <c:pt idx="145" formatCode="#,##0">
                  <c:v>14099</c:v>
                </c:pt>
                <c:pt idx="146" formatCode="#,##0">
                  <c:v>14256</c:v>
                </c:pt>
                <c:pt idx="147" formatCode="#,##0">
                  <c:v>14390</c:v>
                </c:pt>
                <c:pt idx="148" formatCode="#,##0">
                  <c:v>14519</c:v>
                </c:pt>
                <c:pt idx="149" formatCode="#,##0">
                  <c:v>14616</c:v>
                </c:pt>
                <c:pt idx="150" formatCode="#,##0">
                  <c:v>14688</c:v>
                </c:pt>
                <c:pt idx="151" formatCode="#,##0">
                  <c:v>14724</c:v>
                </c:pt>
                <c:pt idx="152" formatCode="#,##0">
                  <c:v>14737</c:v>
                </c:pt>
                <c:pt idx="153" formatCode="#,##0">
                  <c:v>14826</c:v>
                </c:pt>
                <c:pt idx="154" formatCode="#,##0">
                  <c:v>14903</c:v>
                </c:pt>
                <c:pt idx="155" formatCode="#,##0">
                  <c:v>14967</c:v>
                </c:pt>
                <c:pt idx="156" formatCode="#,##0">
                  <c:v>15023</c:v>
                </c:pt>
                <c:pt idx="157" formatCode="#,##0">
                  <c:v>15109</c:v>
                </c:pt>
                <c:pt idx="158" formatCode="#,##0">
                  <c:v>15195</c:v>
                </c:pt>
                <c:pt idx="159" formatCode="#,##0">
                  <c:v>15250</c:v>
                </c:pt>
                <c:pt idx="160" formatCode="#,##0">
                  <c:v>15280</c:v>
                </c:pt>
                <c:pt idx="161" formatCode="#,##0">
                  <c:v>15384</c:v>
                </c:pt>
                <c:pt idx="162" formatCode="#,##0">
                  <c:v>15455</c:v>
                </c:pt>
                <c:pt idx="163" formatCode="#,##0">
                  <c:v>15540</c:v>
                </c:pt>
                <c:pt idx="164" formatCode="#,##0">
                  <c:v>15636</c:v>
                </c:pt>
                <c:pt idx="165" formatCode="#,##0">
                  <c:v>15706</c:v>
                </c:pt>
                <c:pt idx="166" formatCode="#,##0">
                  <c:v>15741</c:v>
                </c:pt>
                <c:pt idx="167" formatCode="#,##0">
                  <c:v>15797</c:v>
                </c:pt>
                <c:pt idx="168" formatCode="#,##0">
                  <c:v>15874</c:v>
                </c:pt>
                <c:pt idx="169" formatCode="#,##0">
                  <c:v>15929</c:v>
                </c:pt>
                <c:pt idx="170" formatCode="#,##0">
                  <c:v>15985</c:v>
                </c:pt>
                <c:pt idx="171" formatCode="#,##0">
                  <c:v>16056</c:v>
                </c:pt>
                <c:pt idx="172" formatCode="#,##0">
                  <c:v>16128</c:v>
                </c:pt>
                <c:pt idx="173" formatCode="#,##0">
                  <c:v>16181</c:v>
                </c:pt>
                <c:pt idx="174" formatCode="#,##0">
                  <c:v>16232</c:v>
                </c:pt>
                <c:pt idx="175" formatCode="#,##0">
                  <c:v>16328</c:v>
                </c:pt>
                <c:pt idx="176" formatCode="#,##0">
                  <c:v>16725</c:v>
                </c:pt>
                <c:pt idx="177" formatCode="#,##0">
                  <c:v>17483</c:v>
                </c:pt>
                <c:pt idx="178" formatCode="#,##0">
                  <c:v>17754</c:v>
                </c:pt>
                <c:pt idx="179" formatCode="#,##0">
                  <c:v>18193</c:v>
                </c:pt>
                <c:pt idx="180" formatCode="#,##0">
                  <c:v>18520</c:v>
                </c:pt>
                <c:pt idx="181" formatCode="#,##0">
                  <c:v>18796</c:v>
                </c:pt>
                <c:pt idx="182" formatCode="#,##0">
                  <c:v>19098</c:v>
                </c:pt>
                <c:pt idx="183" formatCode="#,##0">
                  <c:v>21810</c:v>
                </c:pt>
                <c:pt idx="184" formatCode="#,##0">
                  <c:v>21895</c:v>
                </c:pt>
                <c:pt idx="185" formatCode="#,##0">
                  <c:v>22339</c:v>
                </c:pt>
                <c:pt idx="186" formatCode="#,##0">
                  <c:v>23157</c:v>
                </c:pt>
                <c:pt idx="187" formatCode="#,##0">
                  <c:v>23797</c:v>
                </c:pt>
                <c:pt idx="188" formatCode="#,##0">
                  <c:v>24218</c:v>
                </c:pt>
                <c:pt idx="189" formatCode="#,##0">
                  <c:v>24462</c:v>
                </c:pt>
                <c:pt idx="190" formatCode="#,##0">
                  <c:v>24780</c:v>
                </c:pt>
                <c:pt idx="191" formatCode="#,##0">
                  <c:v>24812</c:v>
                </c:pt>
                <c:pt idx="192" formatCode="#,##0">
                  <c:v>24998</c:v>
                </c:pt>
                <c:pt idx="193" formatCode="#,##0">
                  <c:v>25061</c:v>
                </c:pt>
                <c:pt idx="194" formatCode="#,##0">
                  <c:v>25141</c:v>
                </c:pt>
                <c:pt idx="195" formatCode="#,##0">
                  <c:v>25256</c:v>
                </c:pt>
                <c:pt idx="196" formatCode="#,##0">
                  <c:v>25583</c:v>
                </c:pt>
                <c:pt idx="197" formatCode="#,##0">
                  <c:v>25764</c:v>
                </c:pt>
                <c:pt idx="198" formatCode="#,##0">
                  <c:v>26055</c:v>
                </c:pt>
                <c:pt idx="199" formatCode="#,##0">
                  <c:v>26176</c:v>
                </c:pt>
                <c:pt idx="200" formatCode="#,##0">
                  <c:v>26311</c:v>
                </c:pt>
                <c:pt idx="201" formatCode="#,##0">
                  <c:v>26404</c:v>
                </c:pt>
                <c:pt idx="202">
                  <c:v>26528</c:v>
                </c:pt>
                <c:pt idx="203">
                  <c:v>26601</c:v>
                </c:pt>
                <c:pt idx="204">
                  <c:v>26649</c:v>
                </c:pt>
                <c:pt idx="205">
                  <c:v>26679</c:v>
                </c:pt>
                <c:pt idx="206">
                  <c:v>26741</c:v>
                </c:pt>
                <c:pt idx="207">
                  <c:v>26803</c:v>
                </c:pt>
                <c:pt idx="208">
                  <c:v>26824</c:v>
                </c:pt>
                <c:pt idx="209">
                  <c:v>26894</c:v>
                </c:pt>
                <c:pt idx="210">
                  <c:v>26958</c:v>
                </c:pt>
                <c:pt idx="211">
                  <c:v>27027</c:v>
                </c:pt>
                <c:pt idx="212">
                  <c:v>27101</c:v>
                </c:pt>
                <c:pt idx="213">
                  <c:v>27109</c:v>
                </c:pt>
                <c:pt idx="214">
                  <c:v>27106</c:v>
                </c:pt>
                <c:pt idx="215">
                  <c:v>27102</c:v>
                </c:pt>
                <c:pt idx="216">
                  <c:v>27172</c:v>
                </c:pt>
                <c:pt idx="217">
                  <c:v>27287</c:v>
                </c:pt>
                <c:pt idx="218">
                  <c:v>27328</c:v>
                </c:pt>
                <c:pt idx="219">
                  <c:v>27352</c:v>
                </c:pt>
                <c:pt idx="220">
                  <c:v>27358</c:v>
                </c:pt>
                <c:pt idx="221">
                  <c:v>27379</c:v>
                </c:pt>
                <c:pt idx="222">
                  <c:v>27380</c:v>
                </c:pt>
                <c:pt idx="223">
                  <c:v>27401</c:v>
                </c:pt>
                <c:pt idx="224">
                  <c:v>27427</c:v>
                </c:pt>
                <c:pt idx="225">
                  <c:v>27427</c:v>
                </c:pt>
                <c:pt idx="226">
                  <c:v>27453</c:v>
                </c:pt>
                <c:pt idx="227">
                  <c:v>27453</c:v>
                </c:pt>
                <c:pt idx="228">
                  <c:v>28119</c:v>
                </c:pt>
                <c:pt idx="229">
                  <c:v>29167</c:v>
                </c:pt>
                <c:pt idx="230">
                  <c:v>30057</c:v>
                </c:pt>
                <c:pt idx="231">
                  <c:v>30488</c:v>
                </c:pt>
                <c:pt idx="232">
                  <c:v>30918</c:v>
                </c:pt>
                <c:pt idx="233">
                  <c:v>35043</c:v>
                </c:pt>
                <c:pt idx="234">
                  <c:v>36258</c:v>
                </c:pt>
                <c:pt idx="235">
                  <c:v>38850</c:v>
                </c:pt>
                <c:pt idx="236">
                  <c:v>39073</c:v>
                </c:pt>
                <c:pt idx="237">
                  <c:v>39140</c:v>
                </c:pt>
                <c:pt idx="238">
                  <c:v>39147</c:v>
                </c:pt>
                <c:pt idx="239">
                  <c:v>39268</c:v>
                </c:pt>
                <c:pt idx="240">
                  <c:v>39657</c:v>
                </c:pt>
                <c:pt idx="241">
                  <c:v>39653</c:v>
                </c:pt>
                <c:pt idx="242">
                  <c:v>39682</c:v>
                </c:pt>
                <c:pt idx="243">
                  <c:v>39598</c:v>
                </c:pt>
                <c:pt idx="244">
                  <c:v>39612</c:v>
                </c:pt>
                <c:pt idx="245">
                  <c:v>39662</c:v>
                </c:pt>
                <c:pt idx="246">
                  <c:v>39663</c:v>
                </c:pt>
                <c:pt idx="247">
                  <c:v>39640</c:v>
                </c:pt>
                <c:pt idx="248">
                  <c:v>39666</c:v>
                </c:pt>
                <c:pt idx="249">
                  <c:v>39676</c:v>
                </c:pt>
                <c:pt idx="250">
                  <c:v>39686</c:v>
                </c:pt>
                <c:pt idx="251">
                  <c:v>39689</c:v>
                </c:pt>
                <c:pt idx="252">
                  <c:v>39690</c:v>
                </c:pt>
                <c:pt idx="253">
                  <c:v>39692</c:v>
                </c:pt>
                <c:pt idx="254">
                  <c:v>39687</c:v>
                </c:pt>
                <c:pt idx="255">
                  <c:v>39689</c:v>
                </c:pt>
                <c:pt idx="256">
                  <c:v>39678</c:v>
                </c:pt>
                <c:pt idx="257">
                  <c:v>39715</c:v>
                </c:pt>
                <c:pt idx="258">
                  <c:v>39738</c:v>
                </c:pt>
                <c:pt idx="259">
                  <c:v>39742</c:v>
                </c:pt>
                <c:pt idx="260">
                  <c:v>39737</c:v>
                </c:pt>
                <c:pt idx="261">
                  <c:v>39771</c:v>
                </c:pt>
                <c:pt idx="262">
                  <c:v>39796</c:v>
                </c:pt>
                <c:pt idx="263">
                  <c:v>39831</c:v>
                </c:pt>
                <c:pt idx="264">
                  <c:v>39843</c:v>
                </c:pt>
                <c:pt idx="265">
                  <c:v>39838</c:v>
                </c:pt>
                <c:pt idx="266">
                  <c:v>39837</c:v>
                </c:pt>
                <c:pt idx="267">
                  <c:v>39836</c:v>
                </c:pt>
                <c:pt idx="268">
                  <c:v>39850</c:v>
                </c:pt>
                <c:pt idx="269">
                  <c:v>39850</c:v>
                </c:pt>
                <c:pt idx="270">
                  <c:v>39850</c:v>
                </c:pt>
                <c:pt idx="271">
                  <c:v>39887</c:v>
                </c:pt>
                <c:pt idx="272">
                  <c:v>39919</c:v>
                </c:pt>
                <c:pt idx="273">
                  <c:v>39940</c:v>
                </c:pt>
                <c:pt idx="274">
                  <c:v>39956</c:v>
                </c:pt>
                <c:pt idx="275">
                  <c:v>39961</c:v>
                </c:pt>
                <c:pt idx="276">
                  <c:v>39975</c:v>
                </c:pt>
                <c:pt idx="277">
                  <c:v>40013</c:v>
                </c:pt>
                <c:pt idx="278">
                  <c:v>40012</c:v>
                </c:pt>
                <c:pt idx="279">
                  <c:v>40031</c:v>
                </c:pt>
                <c:pt idx="280">
                  <c:v>40062</c:v>
                </c:pt>
                <c:pt idx="281">
                  <c:v>40031</c:v>
                </c:pt>
                <c:pt idx="282">
                  <c:v>40086</c:v>
                </c:pt>
                <c:pt idx="283">
                  <c:v>40060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1B20-4593-8619-CF71516B739F}"/>
            </c:ext>
          </c:extLst>
        </c:ser>
        <c:ser>
          <c:idx val="7"/>
          <c:order val="7"/>
          <c:tx>
            <c:strRef>
              <c:f>'Antal brevlådeanvändare'!$I$1</c:f>
              <c:strCache>
                <c:ptCount val="1"/>
                <c:pt idx="0">
                  <c:v>Totalt</c:v>
                </c:pt>
              </c:strCache>
            </c:strRef>
          </c:tx>
          <c:spPr>
            <a:ln w="28575" cap="rnd">
              <a:solidFill>
                <a:schemeClr val="accent2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'Antal brevlådeanvändare'!$A$2:$A$285</c:f>
              <c:numCache>
                <c:formatCode>@</c:formatCode>
                <c:ptCount val="284"/>
                <c:pt idx="0">
                  <c:v>201523</c:v>
                </c:pt>
                <c:pt idx="1">
                  <c:v>201524</c:v>
                </c:pt>
                <c:pt idx="2">
                  <c:v>201525</c:v>
                </c:pt>
                <c:pt idx="3">
                  <c:v>201526</c:v>
                </c:pt>
                <c:pt idx="4">
                  <c:v>201527</c:v>
                </c:pt>
                <c:pt idx="5">
                  <c:v>201528</c:v>
                </c:pt>
                <c:pt idx="6">
                  <c:v>201533</c:v>
                </c:pt>
                <c:pt idx="7">
                  <c:v>201534</c:v>
                </c:pt>
                <c:pt idx="8">
                  <c:v>201535</c:v>
                </c:pt>
                <c:pt idx="9">
                  <c:v>201536</c:v>
                </c:pt>
                <c:pt idx="10">
                  <c:v>201537</c:v>
                </c:pt>
                <c:pt idx="11">
                  <c:v>201538</c:v>
                </c:pt>
                <c:pt idx="12">
                  <c:v>201539</c:v>
                </c:pt>
                <c:pt idx="13">
                  <c:v>201540</c:v>
                </c:pt>
                <c:pt idx="14">
                  <c:v>201541</c:v>
                </c:pt>
                <c:pt idx="15">
                  <c:v>201542</c:v>
                </c:pt>
                <c:pt idx="16">
                  <c:v>201543</c:v>
                </c:pt>
                <c:pt idx="17">
                  <c:v>201544</c:v>
                </c:pt>
                <c:pt idx="18">
                  <c:v>201545</c:v>
                </c:pt>
                <c:pt idx="19">
                  <c:v>201546</c:v>
                </c:pt>
                <c:pt idx="20">
                  <c:v>201547</c:v>
                </c:pt>
                <c:pt idx="21">
                  <c:v>201548</c:v>
                </c:pt>
                <c:pt idx="22">
                  <c:v>201549</c:v>
                </c:pt>
                <c:pt idx="23">
                  <c:v>201550</c:v>
                </c:pt>
                <c:pt idx="24">
                  <c:v>201551</c:v>
                </c:pt>
                <c:pt idx="25">
                  <c:v>201553</c:v>
                </c:pt>
                <c:pt idx="26">
                  <c:v>201601</c:v>
                </c:pt>
                <c:pt idx="27">
                  <c:v>201602</c:v>
                </c:pt>
                <c:pt idx="28">
                  <c:v>201603</c:v>
                </c:pt>
                <c:pt idx="29">
                  <c:v>201604</c:v>
                </c:pt>
                <c:pt idx="30">
                  <c:v>201605</c:v>
                </c:pt>
                <c:pt idx="31">
                  <c:v>201606</c:v>
                </c:pt>
                <c:pt idx="32">
                  <c:v>201607</c:v>
                </c:pt>
                <c:pt idx="33">
                  <c:v>201608</c:v>
                </c:pt>
                <c:pt idx="34">
                  <c:v>201609</c:v>
                </c:pt>
                <c:pt idx="35">
                  <c:v>201610</c:v>
                </c:pt>
                <c:pt idx="36">
                  <c:v>201611</c:v>
                </c:pt>
                <c:pt idx="37">
                  <c:v>201613</c:v>
                </c:pt>
                <c:pt idx="38">
                  <c:v>201614</c:v>
                </c:pt>
                <c:pt idx="39">
                  <c:v>201615</c:v>
                </c:pt>
                <c:pt idx="40">
                  <c:v>201616</c:v>
                </c:pt>
                <c:pt idx="41">
                  <c:v>201617</c:v>
                </c:pt>
                <c:pt idx="42">
                  <c:v>201618</c:v>
                </c:pt>
                <c:pt idx="43">
                  <c:v>201619</c:v>
                </c:pt>
                <c:pt idx="44">
                  <c:v>201620</c:v>
                </c:pt>
                <c:pt idx="45">
                  <c:v>201621</c:v>
                </c:pt>
                <c:pt idx="46">
                  <c:v>201622</c:v>
                </c:pt>
                <c:pt idx="47">
                  <c:v>201623</c:v>
                </c:pt>
                <c:pt idx="48">
                  <c:v>201626</c:v>
                </c:pt>
                <c:pt idx="49">
                  <c:v>201627</c:v>
                </c:pt>
                <c:pt idx="50">
                  <c:v>201628</c:v>
                </c:pt>
                <c:pt idx="51">
                  <c:v>201629</c:v>
                </c:pt>
                <c:pt idx="52">
                  <c:v>201630</c:v>
                </c:pt>
                <c:pt idx="53">
                  <c:v>201631</c:v>
                </c:pt>
                <c:pt idx="54">
                  <c:v>201634</c:v>
                </c:pt>
                <c:pt idx="55">
                  <c:v>201635</c:v>
                </c:pt>
                <c:pt idx="56" formatCode="General">
                  <c:v>201636</c:v>
                </c:pt>
                <c:pt idx="57" formatCode="General">
                  <c:v>201637</c:v>
                </c:pt>
                <c:pt idx="58" formatCode="General">
                  <c:v>201638</c:v>
                </c:pt>
                <c:pt idx="59" formatCode="General">
                  <c:v>201639</c:v>
                </c:pt>
                <c:pt idx="60" formatCode="General">
                  <c:v>201640</c:v>
                </c:pt>
                <c:pt idx="61" formatCode="General">
                  <c:v>201641</c:v>
                </c:pt>
                <c:pt idx="62" formatCode="General">
                  <c:v>201642</c:v>
                </c:pt>
                <c:pt idx="63" formatCode="General">
                  <c:v>201643</c:v>
                </c:pt>
                <c:pt idx="64" formatCode="General">
                  <c:v>201644</c:v>
                </c:pt>
                <c:pt idx="65" formatCode="General">
                  <c:v>201645</c:v>
                </c:pt>
                <c:pt idx="66" formatCode="General">
                  <c:v>201646</c:v>
                </c:pt>
                <c:pt idx="67" formatCode="General">
                  <c:v>201647</c:v>
                </c:pt>
                <c:pt idx="68" formatCode="General">
                  <c:v>201648</c:v>
                </c:pt>
                <c:pt idx="69" formatCode="General">
                  <c:v>201649</c:v>
                </c:pt>
                <c:pt idx="70" formatCode="General">
                  <c:v>201650</c:v>
                </c:pt>
                <c:pt idx="71" formatCode="General">
                  <c:v>201651</c:v>
                </c:pt>
                <c:pt idx="72" formatCode="General">
                  <c:v>201652</c:v>
                </c:pt>
                <c:pt idx="73" formatCode="General">
                  <c:v>201701</c:v>
                </c:pt>
                <c:pt idx="74" formatCode="General">
                  <c:v>201702</c:v>
                </c:pt>
                <c:pt idx="75" formatCode="General">
                  <c:v>201703</c:v>
                </c:pt>
                <c:pt idx="76" formatCode="General">
                  <c:v>201704</c:v>
                </c:pt>
                <c:pt idx="77" formatCode="General">
                  <c:v>201705</c:v>
                </c:pt>
                <c:pt idx="78" formatCode="General">
                  <c:v>201706</c:v>
                </c:pt>
                <c:pt idx="79" formatCode="General">
                  <c:v>201707</c:v>
                </c:pt>
                <c:pt idx="80" formatCode="General">
                  <c:v>201708</c:v>
                </c:pt>
                <c:pt idx="81" formatCode="General">
                  <c:v>201709</c:v>
                </c:pt>
                <c:pt idx="82" formatCode="General">
                  <c:v>201710</c:v>
                </c:pt>
                <c:pt idx="83" formatCode="General">
                  <c:v>201711</c:v>
                </c:pt>
                <c:pt idx="84" formatCode="General">
                  <c:v>201712</c:v>
                </c:pt>
                <c:pt idx="85" formatCode="General">
                  <c:v>201713</c:v>
                </c:pt>
                <c:pt idx="86" formatCode="General">
                  <c:v>201714</c:v>
                </c:pt>
                <c:pt idx="87" formatCode="General">
                  <c:v>201715</c:v>
                </c:pt>
                <c:pt idx="88" formatCode="General">
                  <c:v>201716</c:v>
                </c:pt>
                <c:pt idx="89" formatCode="General">
                  <c:v>201717</c:v>
                </c:pt>
                <c:pt idx="90" formatCode="General">
                  <c:v>201718</c:v>
                </c:pt>
                <c:pt idx="91" formatCode="General">
                  <c:v>201719</c:v>
                </c:pt>
                <c:pt idx="92" formatCode="General">
                  <c:v>201720</c:v>
                </c:pt>
                <c:pt idx="93" formatCode="General">
                  <c:v>201722</c:v>
                </c:pt>
                <c:pt idx="94" formatCode="General">
                  <c:v>201724</c:v>
                </c:pt>
                <c:pt idx="95" formatCode="General">
                  <c:v>201725</c:v>
                </c:pt>
                <c:pt idx="96" formatCode="General">
                  <c:v>201726</c:v>
                </c:pt>
                <c:pt idx="97" formatCode="General">
                  <c:v>201727</c:v>
                </c:pt>
                <c:pt idx="98" formatCode="General">
                  <c:v>201728</c:v>
                </c:pt>
                <c:pt idx="99" formatCode="General">
                  <c:v>201729</c:v>
                </c:pt>
                <c:pt idx="100" formatCode="General">
                  <c:v>201730</c:v>
                </c:pt>
                <c:pt idx="101" formatCode="General">
                  <c:v>201731</c:v>
                </c:pt>
                <c:pt idx="102" formatCode="General">
                  <c:v>201732</c:v>
                </c:pt>
                <c:pt idx="103" formatCode="General">
                  <c:v>201733</c:v>
                </c:pt>
                <c:pt idx="104" formatCode="General">
                  <c:v>201734</c:v>
                </c:pt>
                <c:pt idx="105" formatCode="General">
                  <c:v>201735</c:v>
                </c:pt>
                <c:pt idx="106" formatCode="General">
                  <c:v>201736</c:v>
                </c:pt>
                <c:pt idx="107" formatCode="General">
                  <c:v>201737</c:v>
                </c:pt>
                <c:pt idx="108" formatCode="General">
                  <c:v>201738</c:v>
                </c:pt>
                <c:pt idx="109" formatCode="General">
                  <c:v>201739</c:v>
                </c:pt>
                <c:pt idx="110" formatCode="General">
                  <c:v>201740</c:v>
                </c:pt>
                <c:pt idx="111" formatCode="General">
                  <c:v>201741</c:v>
                </c:pt>
                <c:pt idx="112" formatCode="General">
                  <c:v>201742</c:v>
                </c:pt>
                <c:pt idx="113" formatCode="General">
                  <c:v>201743</c:v>
                </c:pt>
                <c:pt idx="114" formatCode="General">
                  <c:v>201744</c:v>
                </c:pt>
                <c:pt idx="115" formatCode="General">
                  <c:v>201745</c:v>
                </c:pt>
                <c:pt idx="116" formatCode="General">
                  <c:v>201746</c:v>
                </c:pt>
                <c:pt idx="117" formatCode="General">
                  <c:v>201747</c:v>
                </c:pt>
                <c:pt idx="118" formatCode="General">
                  <c:v>201748</c:v>
                </c:pt>
                <c:pt idx="119" formatCode="General">
                  <c:v>201749</c:v>
                </c:pt>
                <c:pt idx="120" formatCode="General">
                  <c:v>201750</c:v>
                </c:pt>
                <c:pt idx="121" formatCode="General">
                  <c:v>201751</c:v>
                </c:pt>
                <c:pt idx="122" formatCode="General">
                  <c:v>201752</c:v>
                </c:pt>
                <c:pt idx="123" formatCode="General">
                  <c:v>201801</c:v>
                </c:pt>
                <c:pt idx="124" formatCode="General">
                  <c:v>201802</c:v>
                </c:pt>
                <c:pt idx="125" formatCode="General">
                  <c:v>201803</c:v>
                </c:pt>
                <c:pt idx="126" formatCode="General">
                  <c:v>201804</c:v>
                </c:pt>
                <c:pt idx="127" formatCode="General">
                  <c:v>201805</c:v>
                </c:pt>
                <c:pt idx="128" formatCode="General">
                  <c:v>201806</c:v>
                </c:pt>
                <c:pt idx="129" formatCode="General">
                  <c:v>201807</c:v>
                </c:pt>
                <c:pt idx="130" formatCode="General">
                  <c:v>201808</c:v>
                </c:pt>
                <c:pt idx="131" formatCode="General">
                  <c:v>201809</c:v>
                </c:pt>
                <c:pt idx="132" formatCode="General">
                  <c:v>201810</c:v>
                </c:pt>
                <c:pt idx="133" formatCode="General">
                  <c:v>201811</c:v>
                </c:pt>
                <c:pt idx="134" formatCode="General">
                  <c:v>201812</c:v>
                </c:pt>
                <c:pt idx="135" formatCode="General">
                  <c:v>201813</c:v>
                </c:pt>
                <c:pt idx="136" formatCode="General">
                  <c:v>201814</c:v>
                </c:pt>
                <c:pt idx="137" formatCode="General">
                  <c:v>201815</c:v>
                </c:pt>
                <c:pt idx="138" formatCode="General">
                  <c:v>201816</c:v>
                </c:pt>
                <c:pt idx="139" formatCode="General">
                  <c:v>201817</c:v>
                </c:pt>
                <c:pt idx="140" formatCode="General">
                  <c:v>201818</c:v>
                </c:pt>
                <c:pt idx="141" formatCode="General">
                  <c:v>201819</c:v>
                </c:pt>
                <c:pt idx="142" formatCode="General">
                  <c:v>201820</c:v>
                </c:pt>
                <c:pt idx="143" formatCode="General">
                  <c:v>201821</c:v>
                </c:pt>
                <c:pt idx="144" formatCode="General">
                  <c:v>201822</c:v>
                </c:pt>
                <c:pt idx="145" formatCode="General">
                  <c:v>201823</c:v>
                </c:pt>
                <c:pt idx="146" formatCode="General">
                  <c:v>201824</c:v>
                </c:pt>
                <c:pt idx="147" formatCode="General">
                  <c:v>201825</c:v>
                </c:pt>
                <c:pt idx="148" formatCode="General">
                  <c:v>201826</c:v>
                </c:pt>
                <c:pt idx="149" formatCode="General">
                  <c:v>201827</c:v>
                </c:pt>
                <c:pt idx="150" formatCode="General">
                  <c:v>201828</c:v>
                </c:pt>
                <c:pt idx="151" formatCode="General">
                  <c:v>201829</c:v>
                </c:pt>
                <c:pt idx="152" formatCode="General">
                  <c:v>201830</c:v>
                </c:pt>
                <c:pt idx="153" formatCode="General">
                  <c:v>201831</c:v>
                </c:pt>
                <c:pt idx="154" formatCode="General">
                  <c:v>201832</c:v>
                </c:pt>
                <c:pt idx="155" formatCode="General">
                  <c:v>201833</c:v>
                </c:pt>
                <c:pt idx="156" formatCode="General">
                  <c:v>201834</c:v>
                </c:pt>
                <c:pt idx="157" formatCode="General">
                  <c:v>201835</c:v>
                </c:pt>
                <c:pt idx="158" formatCode="General">
                  <c:v>201836</c:v>
                </c:pt>
                <c:pt idx="159" formatCode="General">
                  <c:v>201837</c:v>
                </c:pt>
                <c:pt idx="160" formatCode="General">
                  <c:v>201838</c:v>
                </c:pt>
                <c:pt idx="161" formatCode="General">
                  <c:v>201839</c:v>
                </c:pt>
                <c:pt idx="162" formatCode="General">
                  <c:v>201840</c:v>
                </c:pt>
                <c:pt idx="163" formatCode="General">
                  <c:v>201841</c:v>
                </c:pt>
                <c:pt idx="164" formatCode="General">
                  <c:v>201842</c:v>
                </c:pt>
                <c:pt idx="165" formatCode="General">
                  <c:v>201843</c:v>
                </c:pt>
                <c:pt idx="166" formatCode="General">
                  <c:v>201844</c:v>
                </c:pt>
                <c:pt idx="167" formatCode="General">
                  <c:v>201845</c:v>
                </c:pt>
                <c:pt idx="168" formatCode="General">
                  <c:v>201846</c:v>
                </c:pt>
                <c:pt idx="169" formatCode="General">
                  <c:v>201847</c:v>
                </c:pt>
                <c:pt idx="170" formatCode="General">
                  <c:v>201848</c:v>
                </c:pt>
                <c:pt idx="171" formatCode="General">
                  <c:v>201849</c:v>
                </c:pt>
                <c:pt idx="172" formatCode="General">
                  <c:v>201850</c:v>
                </c:pt>
                <c:pt idx="173" formatCode="General">
                  <c:v>201851</c:v>
                </c:pt>
                <c:pt idx="174" formatCode="General">
                  <c:v>201852</c:v>
                </c:pt>
                <c:pt idx="175" formatCode="General">
                  <c:v>201901</c:v>
                </c:pt>
                <c:pt idx="176" formatCode="General">
                  <c:v>201902</c:v>
                </c:pt>
                <c:pt idx="177" formatCode="General">
                  <c:v>201903</c:v>
                </c:pt>
                <c:pt idx="178" formatCode="General">
                  <c:v>201904</c:v>
                </c:pt>
                <c:pt idx="179" formatCode="General">
                  <c:v>201905</c:v>
                </c:pt>
                <c:pt idx="180" formatCode="General">
                  <c:v>201906</c:v>
                </c:pt>
                <c:pt idx="181" formatCode="General">
                  <c:v>201907</c:v>
                </c:pt>
                <c:pt idx="182" formatCode="General">
                  <c:v>201908</c:v>
                </c:pt>
                <c:pt idx="183" formatCode="General">
                  <c:v>201909</c:v>
                </c:pt>
                <c:pt idx="184" formatCode="General">
                  <c:v>201910</c:v>
                </c:pt>
                <c:pt idx="185" formatCode="General">
                  <c:v>201911</c:v>
                </c:pt>
                <c:pt idx="186" formatCode="General">
                  <c:v>201912</c:v>
                </c:pt>
                <c:pt idx="187" formatCode="General">
                  <c:v>201913</c:v>
                </c:pt>
                <c:pt idx="188" formatCode="General">
                  <c:v>201914</c:v>
                </c:pt>
                <c:pt idx="189" formatCode="General">
                  <c:v>201915</c:v>
                </c:pt>
                <c:pt idx="190" formatCode="General">
                  <c:v>201916</c:v>
                </c:pt>
                <c:pt idx="191" formatCode="General">
                  <c:v>201917</c:v>
                </c:pt>
                <c:pt idx="192" formatCode="General">
                  <c:v>201918</c:v>
                </c:pt>
                <c:pt idx="193" formatCode="General">
                  <c:v>201919</c:v>
                </c:pt>
                <c:pt idx="194" formatCode="General">
                  <c:v>201920</c:v>
                </c:pt>
                <c:pt idx="195" formatCode="General">
                  <c:v>201921</c:v>
                </c:pt>
                <c:pt idx="196" formatCode="General">
                  <c:v>201922</c:v>
                </c:pt>
                <c:pt idx="197" formatCode="General">
                  <c:v>201923</c:v>
                </c:pt>
                <c:pt idx="198" formatCode="General">
                  <c:v>201924</c:v>
                </c:pt>
                <c:pt idx="199" formatCode="General">
                  <c:v>201925</c:v>
                </c:pt>
                <c:pt idx="200" formatCode="General">
                  <c:v>201926</c:v>
                </c:pt>
                <c:pt idx="201" formatCode="General">
                  <c:v>201927</c:v>
                </c:pt>
                <c:pt idx="202" formatCode="General">
                  <c:v>201928</c:v>
                </c:pt>
                <c:pt idx="203" formatCode="General">
                  <c:v>201929</c:v>
                </c:pt>
                <c:pt idx="204" formatCode="General">
                  <c:v>201930</c:v>
                </c:pt>
                <c:pt idx="205" formatCode="General">
                  <c:v>201931</c:v>
                </c:pt>
                <c:pt idx="206" formatCode="General">
                  <c:v>201932</c:v>
                </c:pt>
                <c:pt idx="207" formatCode="General">
                  <c:v>201933</c:v>
                </c:pt>
                <c:pt idx="208" formatCode="General">
                  <c:v>201934</c:v>
                </c:pt>
                <c:pt idx="209" formatCode="General">
                  <c:v>201935</c:v>
                </c:pt>
                <c:pt idx="210" formatCode="General">
                  <c:v>201936</c:v>
                </c:pt>
                <c:pt idx="211" formatCode="General">
                  <c:v>201937</c:v>
                </c:pt>
                <c:pt idx="212" formatCode="General">
                  <c:v>201938</c:v>
                </c:pt>
                <c:pt idx="213" formatCode="General">
                  <c:v>201939</c:v>
                </c:pt>
                <c:pt idx="214" formatCode="General">
                  <c:v>201940</c:v>
                </c:pt>
                <c:pt idx="215" formatCode="General">
                  <c:v>201941</c:v>
                </c:pt>
                <c:pt idx="216" formatCode="General">
                  <c:v>201942</c:v>
                </c:pt>
                <c:pt idx="217" formatCode="General">
                  <c:v>201943</c:v>
                </c:pt>
                <c:pt idx="218" formatCode="General">
                  <c:v>201944</c:v>
                </c:pt>
                <c:pt idx="219" formatCode="General">
                  <c:v>201945</c:v>
                </c:pt>
                <c:pt idx="220" formatCode="General">
                  <c:v>201946</c:v>
                </c:pt>
                <c:pt idx="221" formatCode="General">
                  <c:v>201947</c:v>
                </c:pt>
                <c:pt idx="222" formatCode="General">
                  <c:v>201948</c:v>
                </c:pt>
                <c:pt idx="223" formatCode="General">
                  <c:v>201949</c:v>
                </c:pt>
                <c:pt idx="224" formatCode="General">
                  <c:v>201950</c:v>
                </c:pt>
                <c:pt idx="225" formatCode="General">
                  <c:v>201951</c:v>
                </c:pt>
                <c:pt idx="226" formatCode="General">
                  <c:v>201952</c:v>
                </c:pt>
                <c:pt idx="227" formatCode="General">
                  <c:v>202001</c:v>
                </c:pt>
                <c:pt idx="228" formatCode="General">
                  <c:v>202002</c:v>
                </c:pt>
                <c:pt idx="229" formatCode="General">
                  <c:v>202003</c:v>
                </c:pt>
                <c:pt idx="230" formatCode="General">
                  <c:v>202004</c:v>
                </c:pt>
                <c:pt idx="231" formatCode="General">
                  <c:v>202005</c:v>
                </c:pt>
                <c:pt idx="232" formatCode="General">
                  <c:v>202006</c:v>
                </c:pt>
                <c:pt idx="233" formatCode="General">
                  <c:v>202007</c:v>
                </c:pt>
                <c:pt idx="234" formatCode="General">
                  <c:v>202008</c:v>
                </c:pt>
                <c:pt idx="235" formatCode="General">
                  <c:v>202009</c:v>
                </c:pt>
                <c:pt idx="236" formatCode="General">
                  <c:v>202010</c:v>
                </c:pt>
                <c:pt idx="237" formatCode="General">
                  <c:v>202011</c:v>
                </c:pt>
                <c:pt idx="238" formatCode="General">
                  <c:v>202012</c:v>
                </c:pt>
                <c:pt idx="239" formatCode="General">
                  <c:v>202013</c:v>
                </c:pt>
                <c:pt idx="240" formatCode="General">
                  <c:v>202014</c:v>
                </c:pt>
                <c:pt idx="241" formatCode="General">
                  <c:v>202015</c:v>
                </c:pt>
                <c:pt idx="242" formatCode="General">
                  <c:v>202016</c:v>
                </c:pt>
                <c:pt idx="243" formatCode="General">
                  <c:v>202017</c:v>
                </c:pt>
                <c:pt idx="244" formatCode="General">
                  <c:v>202018</c:v>
                </c:pt>
                <c:pt idx="245" formatCode="General">
                  <c:v>202019</c:v>
                </c:pt>
                <c:pt idx="246" formatCode="General">
                  <c:v>202020</c:v>
                </c:pt>
                <c:pt idx="247" formatCode="General">
                  <c:v>202021</c:v>
                </c:pt>
                <c:pt idx="248" formatCode="General">
                  <c:v>202022</c:v>
                </c:pt>
                <c:pt idx="249" formatCode="General">
                  <c:v>202023</c:v>
                </c:pt>
                <c:pt idx="250" formatCode="General">
                  <c:v>202024</c:v>
                </c:pt>
                <c:pt idx="251" formatCode="General">
                  <c:v>202025</c:v>
                </c:pt>
                <c:pt idx="252" formatCode="General">
                  <c:v>202026</c:v>
                </c:pt>
                <c:pt idx="253" formatCode="General">
                  <c:v>202027</c:v>
                </c:pt>
                <c:pt idx="254" formatCode="General">
                  <c:v>202028</c:v>
                </c:pt>
                <c:pt idx="255" formatCode="General">
                  <c:v>202029</c:v>
                </c:pt>
                <c:pt idx="256" formatCode="General">
                  <c:v>202030</c:v>
                </c:pt>
                <c:pt idx="257" formatCode="General">
                  <c:v>202031</c:v>
                </c:pt>
                <c:pt idx="258" formatCode="General">
                  <c:v>202032</c:v>
                </c:pt>
                <c:pt idx="259" formatCode="General">
                  <c:v>202033</c:v>
                </c:pt>
                <c:pt idx="260" formatCode="General">
                  <c:v>202034</c:v>
                </c:pt>
                <c:pt idx="261" formatCode="General">
                  <c:v>202035</c:v>
                </c:pt>
                <c:pt idx="262" formatCode="General">
                  <c:v>202036</c:v>
                </c:pt>
                <c:pt idx="263" formatCode="General">
                  <c:v>202037</c:v>
                </c:pt>
                <c:pt idx="264" formatCode="General">
                  <c:v>202038</c:v>
                </c:pt>
                <c:pt idx="265" formatCode="General">
                  <c:v>202039</c:v>
                </c:pt>
                <c:pt idx="266" formatCode="General">
                  <c:v>202040</c:v>
                </c:pt>
                <c:pt idx="267" formatCode="General">
                  <c:v>202041</c:v>
                </c:pt>
                <c:pt idx="268" formatCode="General">
                  <c:v>202043</c:v>
                </c:pt>
                <c:pt idx="269" formatCode="General">
                  <c:v>202042</c:v>
                </c:pt>
                <c:pt idx="270" formatCode="General">
                  <c:v>202043</c:v>
                </c:pt>
                <c:pt idx="271" formatCode="General">
                  <c:v>202044</c:v>
                </c:pt>
                <c:pt idx="272" formatCode="General">
                  <c:v>202045</c:v>
                </c:pt>
                <c:pt idx="273" formatCode="General">
                  <c:v>202046</c:v>
                </c:pt>
                <c:pt idx="274" formatCode="General">
                  <c:v>202047</c:v>
                </c:pt>
                <c:pt idx="275" formatCode="General">
                  <c:v>202048</c:v>
                </c:pt>
                <c:pt idx="276" formatCode="General">
                  <c:v>202049</c:v>
                </c:pt>
                <c:pt idx="277" formatCode="General">
                  <c:v>202050</c:v>
                </c:pt>
                <c:pt idx="278" formatCode="General">
                  <c:v>202051</c:v>
                </c:pt>
                <c:pt idx="279" formatCode="General">
                  <c:v>202052</c:v>
                </c:pt>
                <c:pt idx="280" formatCode="General">
                  <c:v>202053</c:v>
                </c:pt>
                <c:pt idx="281" formatCode="General">
                  <c:v>202052</c:v>
                </c:pt>
                <c:pt idx="282" formatCode="General">
                  <c:v>202101</c:v>
                </c:pt>
                <c:pt idx="283" formatCode="General">
                  <c:v>202102</c:v>
                </c:pt>
              </c:numCache>
            </c:numRef>
          </c:cat>
          <c:val>
            <c:numRef>
              <c:f>'Antal brevlådeanvändare'!$I$2:$I$285</c:f>
              <c:numCache>
                <c:formatCode>#,##0</c:formatCode>
                <c:ptCount val="284"/>
                <c:pt idx="0">
                  <c:v>217414</c:v>
                </c:pt>
                <c:pt idx="1">
                  <c:v>224167</c:v>
                </c:pt>
                <c:pt idx="2">
                  <c:v>231396</c:v>
                </c:pt>
                <c:pt idx="3">
                  <c:v>242267</c:v>
                </c:pt>
                <c:pt idx="4">
                  <c:v>246241</c:v>
                </c:pt>
                <c:pt idx="5">
                  <c:v>248902</c:v>
                </c:pt>
                <c:pt idx="6">
                  <c:v>261235</c:v>
                </c:pt>
                <c:pt idx="7">
                  <c:v>262715</c:v>
                </c:pt>
                <c:pt idx="8">
                  <c:v>265281</c:v>
                </c:pt>
                <c:pt idx="9">
                  <c:v>267292</c:v>
                </c:pt>
                <c:pt idx="10">
                  <c:v>269358</c:v>
                </c:pt>
                <c:pt idx="11">
                  <c:v>271514</c:v>
                </c:pt>
                <c:pt idx="12">
                  <c:v>275237</c:v>
                </c:pt>
                <c:pt idx="13">
                  <c:v>276888</c:v>
                </c:pt>
                <c:pt idx="14">
                  <c:v>279070</c:v>
                </c:pt>
                <c:pt idx="15">
                  <c:v>281394</c:v>
                </c:pt>
                <c:pt idx="16">
                  <c:v>283879</c:v>
                </c:pt>
                <c:pt idx="17">
                  <c:v>286921</c:v>
                </c:pt>
                <c:pt idx="18">
                  <c:v>289892</c:v>
                </c:pt>
                <c:pt idx="19">
                  <c:v>292895</c:v>
                </c:pt>
                <c:pt idx="20">
                  <c:v>295532</c:v>
                </c:pt>
                <c:pt idx="21">
                  <c:v>299311</c:v>
                </c:pt>
                <c:pt idx="22">
                  <c:v>303398</c:v>
                </c:pt>
                <c:pt idx="23">
                  <c:v>305284</c:v>
                </c:pt>
                <c:pt idx="24">
                  <c:v>307128</c:v>
                </c:pt>
                <c:pt idx="25">
                  <c:v>310020</c:v>
                </c:pt>
                <c:pt idx="26">
                  <c:v>313852</c:v>
                </c:pt>
                <c:pt idx="27">
                  <c:v>319212</c:v>
                </c:pt>
                <c:pt idx="28">
                  <c:v>325195</c:v>
                </c:pt>
                <c:pt idx="29">
                  <c:v>329792</c:v>
                </c:pt>
                <c:pt idx="30">
                  <c:v>332774</c:v>
                </c:pt>
                <c:pt idx="31">
                  <c:v>336409</c:v>
                </c:pt>
                <c:pt idx="32">
                  <c:v>342472</c:v>
                </c:pt>
                <c:pt idx="33">
                  <c:v>348850</c:v>
                </c:pt>
                <c:pt idx="34">
                  <c:v>353715</c:v>
                </c:pt>
                <c:pt idx="35">
                  <c:v>358152</c:v>
                </c:pt>
                <c:pt idx="36">
                  <c:v>362364</c:v>
                </c:pt>
                <c:pt idx="37">
                  <c:v>373901</c:v>
                </c:pt>
                <c:pt idx="38">
                  <c:v>380956</c:v>
                </c:pt>
                <c:pt idx="39">
                  <c:v>386847</c:v>
                </c:pt>
                <c:pt idx="40">
                  <c:v>391687</c:v>
                </c:pt>
                <c:pt idx="41">
                  <c:v>400003</c:v>
                </c:pt>
                <c:pt idx="42">
                  <c:v>405189</c:v>
                </c:pt>
                <c:pt idx="43">
                  <c:v>410101</c:v>
                </c:pt>
                <c:pt idx="44">
                  <c:v>414573</c:v>
                </c:pt>
                <c:pt idx="45">
                  <c:v>420808</c:v>
                </c:pt>
                <c:pt idx="46">
                  <c:v>431816</c:v>
                </c:pt>
                <c:pt idx="47">
                  <c:v>441081</c:v>
                </c:pt>
                <c:pt idx="48">
                  <c:v>468844</c:v>
                </c:pt>
                <c:pt idx="49">
                  <c:v>476440</c:v>
                </c:pt>
                <c:pt idx="50">
                  <c:v>484655</c:v>
                </c:pt>
                <c:pt idx="51">
                  <c:v>492429</c:v>
                </c:pt>
                <c:pt idx="52">
                  <c:v>499105</c:v>
                </c:pt>
                <c:pt idx="53">
                  <c:v>510886</c:v>
                </c:pt>
                <c:pt idx="54">
                  <c:v>533922</c:v>
                </c:pt>
                <c:pt idx="55">
                  <c:v>542129</c:v>
                </c:pt>
                <c:pt idx="56">
                  <c:v>551605</c:v>
                </c:pt>
                <c:pt idx="57">
                  <c:v>560276</c:v>
                </c:pt>
                <c:pt idx="58">
                  <c:v>572695</c:v>
                </c:pt>
                <c:pt idx="59">
                  <c:v>586644</c:v>
                </c:pt>
                <c:pt idx="60">
                  <c:v>601408</c:v>
                </c:pt>
                <c:pt idx="61">
                  <c:v>612531</c:v>
                </c:pt>
                <c:pt idx="62">
                  <c:v>624782</c:v>
                </c:pt>
                <c:pt idx="63">
                  <c:v>637479</c:v>
                </c:pt>
                <c:pt idx="64">
                  <c:v>650505</c:v>
                </c:pt>
                <c:pt idx="65">
                  <c:v>661077</c:v>
                </c:pt>
                <c:pt idx="66">
                  <c:v>671186</c:v>
                </c:pt>
                <c:pt idx="67">
                  <c:v>682366</c:v>
                </c:pt>
                <c:pt idx="68">
                  <c:v>697035</c:v>
                </c:pt>
                <c:pt idx="69">
                  <c:v>711428</c:v>
                </c:pt>
                <c:pt idx="70">
                  <c:v>722065</c:v>
                </c:pt>
                <c:pt idx="71">
                  <c:v>730703</c:v>
                </c:pt>
                <c:pt idx="72">
                  <c:v>740636</c:v>
                </c:pt>
                <c:pt idx="73">
                  <c:v>750006</c:v>
                </c:pt>
                <c:pt idx="74">
                  <c:v>803896</c:v>
                </c:pt>
                <c:pt idx="75">
                  <c:v>840474</c:v>
                </c:pt>
                <c:pt idx="76">
                  <c:v>883394</c:v>
                </c:pt>
                <c:pt idx="77">
                  <c:v>922828</c:v>
                </c:pt>
                <c:pt idx="78">
                  <c:v>956287</c:v>
                </c:pt>
                <c:pt idx="79">
                  <c:v>993608</c:v>
                </c:pt>
                <c:pt idx="80">
                  <c:v>1054425</c:v>
                </c:pt>
                <c:pt idx="81">
                  <c:v>1168260</c:v>
                </c:pt>
                <c:pt idx="82">
                  <c:v>1256711</c:v>
                </c:pt>
                <c:pt idx="83">
                  <c:v>1315265</c:v>
                </c:pt>
                <c:pt idx="84">
                  <c:v>1443939</c:v>
                </c:pt>
                <c:pt idx="85">
                  <c:v>1491612</c:v>
                </c:pt>
                <c:pt idx="86">
                  <c:v>1513960</c:v>
                </c:pt>
                <c:pt idx="87">
                  <c:v>1528370</c:v>
                </c:pt>
                <c:pt idx="88">
                  <c:v>1542931</c:v>
                </c:pt>
                <c:pt idx="89">
                  <c:v>1557861</c:v>
                </c:pt>
                <c:pt idx="90">
                  <c:v>1570259</c:v>
                </c:pt>
                <c:pt idx="91">
                  <c:v>1580151</c:v>
                </c:pt>
                <c:pt idx="92">
                  <c:v>1590207</c:v>
                </c:pt>
                <c:pt idx="93">
                  <c:v>1610190</c:v>
                </c:pt>
                <c:pt idx="94">
                  <c:v>1640464</c:v>
                </c:pt>
                <c:pt idx="95">
                  <c:v>1651867</c:v>
                </c:pt>
                <c:pt idx="96">
                  <c:v>1666213</c:v>
                </c:pt>
                <c:pt idx="97">
                  <c:v>1679923</c:v>
                </c:pt>
                <c:pt idx="98">
                  <c:v>1690127</c:v>
                </c:pt>
                <c:pt idx="99">
                  <c:v>1700511</c:v>
                </c:pt>
                <c:pt idx="100">
                  <c:v>1712665</c:v>
                </c:pt>
                <c:pt idx="101">
                  <c:v>1724056</c:v>
                </c:pt>
                <c:pt idx="102">
                  <c:v>1737083</c:v>
                </c:pt>
                <c:pt idx="103">
                  <c:v>1749585</c:v>
                </c:pt>
                <c:pt idx="104">
                  <c:v>1763390</c:v>
                </c:pt>
                <c:pt idx="105">
                  <c:v>1777192</c:v>
                </c:pt>
                <c:pt idx="106">
                  <c:v>1792830</c:v>
                </c:pt>
                <c:pt idx="107">
                  <c:v>1809416</c:v>
                </c:pt>
                <c:pt idx="108">
                  <c:v>1823344</c:v>
                </c:pt>
                <c:pt idx="109">
                  <c:v>1836270</c:v>
                </c:pt>
                <c:pt idx="110">
                  <c:v>1851210</c:v>
                </c:pt>
                <c:pt idx="111">
                  <c:v>1865578</c:v>
                </c:pt>
                <c:pt idx="112">
                  <c:v>1878274</c:v>
                </c:pt>
                <c:pt idx="113">
                  <c:v>1892906</c:v>
                </c:pt>
                <c:pt idx="114">
                  <c:v>1906418</c:v>
                </c:pt>
                <c:pt idx="115">
                  <c:v>1918398</c:v>
                </c:pt>
                <c:pt idx="116">
                  <c:v>1930493</c:v>
                </c:pt>
                <c:pt idx="117">
                  <c:v>1944571</c:v>
                </c:pt>
                <c:pt idx="118">
                  <c:v>1964691</c:v>
                </c:pt>
                <c:pt idx="119">
                  <c:v>1978162</c:v>
                </c:pt>
                <c:pt idx="120">
                  <c:v>1991304</c:v>
                </c:pt>
                <c:pt idx="121">
                  <c:v>2004935</c:v>
                </c:pt>
                <c:pt idx="122">
                  <c:v>2014294</c:v>
                </c:pt>
                <c:pt idx="123">
                  <c:v>2029598</c:v>
                </c:pt>
                <c:pt idx="124">
                  <c:v>2048958</c:v>
                </c:pt>
                <c:pt idx="125">
                  <c:v>2068787</c:v>
                </c:pt>
                <c:pt idx="126">
                  <c:v>2110022</c:v>
                </c:pt>
                <c:pt idx="127">
                  <c:v>2141372</c:v>
                </c:pt>
                <c:pt idx="128">
                  <c:v>2172228</c:v>
                </c:pt>
                <c:pt idx="129">
                  <c:v>2194837</c:v>
                </c:pt>
                <c:pt idx="130">
                  <c:v>2231068</c:v>
                </c:pt>
                <c:pt idx="131">
                  <c:v>2287134</c:v>
                </c:pt>
                <c:pt idx="132">
                  <c:v>2361074</c:v>
                </c:pt>
                <c:pt idx="133">
                  <c:v>2509009</c:v>
                </c:pt>
                <c:pt idx="134">
                  <c:v>2584137</c:v>
                </c:pt>
                <c:pt idx="135">
                  <c:v>2624942</c:v>
                </c:pt>
                <c:pt idx="136">
                  <c:v>2648016</c:v>
                </c:pt>
                <c:pt idx="137">
                  <c:v>2667924</c:v>
                </c:pt>
                <c:pt idx="138">
                  <c:v>2682589</c:v>
                </c:pt>
                <c:pt idx="139">
                  <c:v>2698859</c:v>
                </c:pt>
                <c:pt idx="140">
                  <c:v>2713595</c:v>
                </c:pt>
                <c:pt idx="141">
                  <c:v>2723724</c:v>
                </c:pt>
                <c:pt idx="142">
                  <c:v>2735100</c:v>
                </c:pt>
                <c:pt idx="143">
                  <c:v>2751056</c:v>
                </c:pt>
                <c:pt idx="144">
                  <c:v>2763127</c:v>
                </c:pt>
                <c:pt idx="145">
                  <c:v>2776976</c:v>
                </c:pt>
                <c:pt idx="146">
                  <c:v>2789517</c:v>
                </c:pt>
                <c:pt idx="147">
                  <c:v>2803895</c:v>
                </c:pt>
                <c:pt idx="148">
                  <c:v>2816707</c:v>
                </c:pt>
                <c:pt idx="149">
                  <c:v>2825349</c:v>
                </c:pt>
                <c:pt idx="150">
                  <c:v>2832284</c:v>
                </c:pt>
                <c:pt idx="151">
                  <c:v>2839277</c:v>
                </c:pt>
                <c:pt idx="152">
                  <c:v>2848124</c:v>
                </c:pt>
                <c:pt idx="153">
                  <c:v>2854600</c:v>
                </c:pt>
                <c:pt idx="154">
                  <c:v>2862089</c:v>
                </c:pt>
                <c:pt idx="155">
                  <c:v>2869616</c:v>
                </c:pt>
                <c:pt idx="156">
                  <c:v>2880273</c:v>
                </c:pt>
                <c:pt idx="157">
                  <c:v>2888247</c:v>
                </c:pt>
                <c:pt idx="158">
                  <c:v>2895410</c:v>
                </c:pt>
                <c:pt idx="159">
                  <c:v>2902323</c:v>
                </c:pt>
                <c:pt idx="160">
                  <c:v>2910868</c:v>
                </c:pt>
                <c:pt idx="161">
                  <c:v>2922032</c:v>
                </c:pt>
                <c:pt idx="162">
                  <c:v>2929734</c:v>
                </c:pt>
                <c:pt idx="163">
                  <c:v>2937239</c:v>
                </c:pt>
                <c:pt idx="164">
                  <c:v>2944818</c:v>
                </c:pt>
                <c:pt idx="165">
                  <c:v>2953925</c:v>
                </c:pt>
                <c:pt idx="166">
                  <c:v>2961681</c:v>
                </c:pt>
                <c:pt idx="167">
                  <c:v>2968536</c:v>
                </c:pt>
                <c:pt idx="168">
                  <c:v>2975807</c:v>
                </c:pt>
                <c:pt idx="169">
                  <c:v>2985091</c:v>
                </c:pt>
                <c:pt idx="170">
                  <c:v>2995487</c:v>
                </c:pt>
                <c:pt idx="171">
                  <c:v>3004187</c:v>
                </c:pt>
                <c:pt idx="172">
                  <c:v>3012783</c:v>
                </c:pt>
                <c:pt idx="173">
                  <c:v>3023486</c:v>
                </c:pt>
                <c:pt idx="174">
                  <c:v>3029547</c:v>
                </c:pt>
                <c:pt idx="175">
                  <c:v>3039176</c:v>
                </c:pt>
                <c:pt idx="176">
                  <c:v>3046724</c:v>
                </c:pt>
                <c:pt idx="177">
                  <c:v>3066839</c:v>
                </c:pt>
                <c:pt idx="178">
                  <c:v>3079048</c:v>
                </c:pt>
                <c:pt idx="179">
                  <c:v>3096676</c:v>
                </c:pt>
                <c:pt idx="180">
                  <c:v>3127092</c:v>
                </c:pt>
                <c:pt idx="181">
                  <c:v>3155027</c:v>
                </c:pt>
                <c:pt idx="182">
                  <c:v>3191136</c:v>
                </c:pt>
                <c:pt idx="183">
                  <c:v>3252309</c:v>
                </c:pt>
                <c:pt idx="184">
                  <c:v>3291577</c:v>
                </c:pt>
                <c:pt idx="185">
                  <c:v>3398481</c:v>
                </c:pt>
                <c:pt idx="186">
                  <c:v>3434481</c:v>
                </c:pt>
                <c:pt idx="187">
                  <c:v>3455549</c:v>
                </c:pt>
                <c:pt idx="188">
                  <c:v>3469791</c:v>
                </c:pt>
                <c:pt idx="189">
                  <c:v>3482168</c:v>
                </c:pt>
                <c:pt idx="190">
                  <c:v>3490819</c:v>
                </c:pt>
                <c:pt idx="191">
                  <c:v>3499002</c:v>
                </c:pt>
                <c:pt idx="192">
                  <c:v>3508749</c:v>
                </c:pt>
                <c:pt idx="193">
                  <c:v>3516716</c:v>
                </c:pt>
                <c:pt idx="194">
                  <c:v>3524457</c:v>
                </c:pt>
                <c:pt idx="195">
                  <c:v>3533590</c:v>
                </c:pt>
                <c:pt idx="196">
                  <c:v>3542117</c:v>
                </c:pt>
                <c:pt idx="197">
                  <c:v>3549915</c:v>
                </c:pt>
                <c:pt idx="198">
                  <c:v>3557206</c:v>
                </c:pt>
                <c:pt idx="199">
                  <c:v>3563608</c:v>
                </c:pt>
                <c:pt idx="200">
                  <c:v>3573505</c:v>
                </c:pt>
                <c:pt idx="201">
                  <c:v>3580379</c:v>
                </c:pt>
                <c:pt idx="202" formatCode="General">
                  <c:v>3587158</c:v>
                </c:pt>
                <c:pt idx="203" formatCode="General">
                  <c:v>3593233</c:v>
                </c:pt>
                <c:pt idx="204" formatCode="General">
                  <c:v>3600872</c:v>
                </c:pt>
                <c:pt idx="205" formatCode="General">
                  <c:v>3606710</c:v>
                </c:pt>
                <c:pt idx="206" formatCode="General">
                  <c:v>3613127</c:v>
                </c:pt>
                <c:pt idx="207" formatCode="General">
                  <c:v>3619464</c:v>
                </c:pt>
                <c:pt idx="208" formatCode="General">
                  <c:v>3627470</c:v>
                </c:pt>
                <c:pt idx="209" formatCode="General">
                  <c:v>3635134</c:v>
                </c:pt>
                <c:pt idx="210" formatCode="General">
                  <c:v>3640825</c:v>
                </c:pt>
                <c:pt idx="211" formatCode="General">
                  <c:v>3646657</c:v>
                </c:pt>
                <c:pt idx="212" formatCode="General">
                  <c:v>3652501</c:v>
                </c:pt>
                <c:pt idx="213" formatCode="General">
                  <c:v>3660086</c:v>
                </c:pt>
                <c:pt idx="214" formatCode="General">
                  <c:v>3666437</c:v>
                </c:pt>
                <c:pt idx="215" formatCode="General">
                  <c:v>3672035</c:v>
                </c:pt>
                <c:pt idx="216" formatCode="General">
                  <c:v>3678092</c:v>
                </c:pt>
                <c:pt idx="217" formatCode="General">
                  <c:v>3685799</c:v>
                </c:pt>
                <c:pt idx="218" formatCode="General">
                  <c:v>3692860</c:v>
                </c:pt>
                <c:pt idx="219" formatCode="General">
                  <c:v>3698728</c:v>
                </c:pt>
                <c:pt idx="220" formatCode="General">
                  <c:v>3704821</c:v>
                </c:pt>
                <c:pt idx="221" formatCode="General">
                  <c:v>3712772</c:v>
                </c:pt>
                <c:pt idx="222" formatCode="General">
                  <c:v>3720896</c:v>
                </c:pt>
                <c:pt idx="223" formatCode="General">
                  <c:v>3728726</c:v>
                </c:pt>
                <c:pt idx="224" formatCode="General">
                  <c:v>3735495</c:v>
                </c:pt>
                <c:pt idx="225" formatCode="General">
                  <c:v>3735495</c:v>
                </c:pt>
                <c:pt idx="226" formatCode="General">
                  <c:v>3752536</c:v>
                </c:pt>
                <c:pt idx="227" formatCode="General">
                  <c:v>3752536</c:v>
                </c:pt>
                <c:pt idx="228" formatCode="General">
                  <c:v>3760102</c:v>
                </c:pt>
                <c:pt idx="229" formatCode="General">
                  <c:v>3770719</c:v>
                </c:pt>
                <c:pt idx="230" formatCode="General">
                  <c:v>3785462</c:v>
                </c:pt>
                <c:pt idx="231" formatCode="General">
                  <c:v>3796892</c:v>
                </c:pt>
                <c:pt idx="232" formatCode="General">
                  <c:v>3807310</c:v>
                </c:pt>
                <c:pt idx="233" formatCode="General">
                  <c:v>3820879</c:v>
                </c:pt>
                <c:pt idx="234" formatCode="General">
                  <c:v>3839944</c:v>
                </c:pt>
                <c:pt idx="235" formatCode="General">
                  <c:v>3885498</c:v>
                </c:pt>
                <c:pt idx="236" formatCode="General">
                  <c:v>3940928</c:v>
                </c:pt>
                <c:pt idx="237" formatCode="General">
                  <c:v>3993484</c:v>
                </c:pt>
                <c:pt idx="238" formatCode="General">
                  <c:v>4016672</c:v>
                </c:pt>
                <c:pt idx="239" formatCode="General">
                  <c:v>4034020</c:v>
                </c:pt>
                <c:pt idx="240" formatCode="General">
                  <c:v>4049158</c:v>
                </c:pt>
                <c:pt idx="241" formatCode="General">
                  <c:v>4059364</c:v>
                </c:pt>
                <c:pt idx="242" formatCode="General">
                  <c:v>4069355</c:v>
                </c:pt>
                <c:pt idx="243" formatCode="General">
                  <c:v>4082211</c:v>
                </c:pt>
                <c:pt idx="244" formatCode="General">
                  <c:v>4094026</c:v>
                </c:pt>
                <c:pt idx="245" formatCode="General">
                  <c:v>4102607</c:v>
                </c:pt>
                <c:pt idx="246" formatCode="General">
                  <c:v>4109578</c:v>
                </c:pt>
                <c:pt idx="247" formatCode="General">
                  <c:v>4116532</c:v>
                </c:pt>
                <c:pt idx="248" formatCode="General">
                  <c:v>4124035</c:v>
                </c:pt>
                <c:pt idx="249" formatCode="General">
                  <c:v>4129719</c:v>
                </c:pt>
                <c:pt idx="250" formatCode="General">
                  <c:v>4137872</c:v>
                </c:pt>
                <c:pt idx="251" formatCode="General">
                  <c:v>4144339</c:v>
                </c:pt>
                <c:pt idx="252" formatCode="General">
                  <c:v>4152799</c:v>
                </c:pt>
                <c:pt idx="253" formatCode="General">
                  <c:v>4160149</c:v>
                </c:pt>
                <c:pt idx="254" formatCode="General">
                  <c:v>4166767</c:v>
                </c:pt>
                <c:pt idx="255" formatCode="General">
                  <c:v>4173257</c:v>
                </c:pt>
                <c:pt idx="256" formatCode="General">
                  <c:v>4180137</c:v>
                </c:pt>
                <c:pt idx="257" formatCode="General">
                  <c:v>4186717</c:v>
                </c:pt>
                <c:pt idx="258" formatCode="General">
                  <c:v>4192152</c:v>
                </c:pt>
                <c:pt idx="259" formatCode="General">
                  <c:v>4197589</c:v>
                </c:pt>
                <c:pt idx="260" formatCode="General">
                  <c:v>4204423</c:v>
                </c:pt>
                <c:pt idx="261" formatCode="General">
                  <c:v>4212709</c:v>
                </c:pt>
                <c:pt idx="262" formatCode="General">
                  <c:v>4218773</c:v>
                </c:pt>
                <c:pt idx="263" formatCode="General">
                  <c:v>4224407</c:v>
                </c:pt>
                <c:pt idx="264" formatCode="General">
                  <c:v>4230458</c:v>
                </c:pt>
                <c:pt idx="265" formatCode="General">
                  <c:v>4237580</c:v>
                </c:pt>
                <c:pt idx="266" formatCode="General">
                  <c:v>4244568</c:v>
                </c:pt>
                <c:pt idx="267" formatCode="General">
                  <c:v>4250315</c:v>
                </c:pt>
                <c:pt idx="268" formatCode="General">
                  <c:v>4262884</c:v>
                </c:pt>
                <c:pt idx="269" formatCode="General">
                  <c:v>4256126</c:v>
                </c:pt>
                <c:pt idx="270" formatCode="General">
                  <c:v>4262884</c:v>
                </c:pt>
                <c:pt idx="271" formatCode="General">
                  <c:v>4269343</c:v>
                </c:pt>
                <c:pt idx="272" formatCode="General">
                  <c:v>4275130</c:v>
                </c:pt>
                <c:pt idx="273" formatCode="General">
                  <c:v>4280736</c:v>
                </c:pt>
                <c:pt idx="274" formatCode="General">
                  <c:v>4287065</c:v>
                </c:pt>
                <c:pt idx="275" formatCode="General">
                  <c:v>4295062</c:v>
                </c:pt>
                <c:pt idx="276" formatCode="General">
                  <c:v>4302101</c:v>
                </c:pt>
                <c:pt idx="277" formatCode="General">
                  <c:v>4309107</c:v>
                </c:pt>
                <c:pt idx="278" formatCode="General">
                  <c:v>4316168</c:v>
                </c:pt>
                <c:pt idx="279" formatCode="General">
                  <c:v>4322843</c:v>
                </c:pt>
                <c:pt idx="280" formatCode="General">
                  <c:v>4327863</c:v>
                </c:pt>
                <c:pt idx="281" formatCode="General">
                  <c:v>4322843</c:v>
                </c:pt>
                <c:pt idx="282" formatCode="General">
                  <c:v>4333375</c:v>
                </c:pt>
                <c:pt idx="283" formatCode="General">
                  <c:v>4340623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1B20-4593-8619-CF71516B739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98370408"/>
        <c:axId val="498369096"/>
      </c:lineChart>
      <c:catAx>
        <c:axId val="498370408"/>
        <c:scaling>
          <c:orientation val="minMax"/>
        </c:scaling>
        <c:delete val="0"/>
        <c:axPos val="b"/>
        <c:numFmt formatCode="@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v-SE"/>
          </a:p>
        </c:txPr>
        <c:crossAx val="498369096"/>
        <c:crosses val="autoZero"/>
        <c:auto val="1"/>
        <c:lblAlgn val="ctr"/>
        <c:lblOffset val="100"/>
        <c:noMultiLvlLbl val="0"/>
      </c:catAx>
      <c:valAx>
        <c:axId val="4983690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v-SE"/>
          </a:p>
        </c:txPr>
        <c:crossAx val="4983704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v-S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sv-SE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v-S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sv-SE" dirty="0"/>
              <a:t>Ackumulerad besparing</a:t>
            </a:r>
            <a:r>
              <a:rPr lang="sv-SE" baseline="0" dirty="0"/>
              <a:t> och kostnad</a:t>
            </a:r>
            <a:endParaRPr lang="sv-SE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v-SE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'Blad1 (2)'!$A$6</c:f>
              <c:strCache>
                <c:ptCount val="1"/>
                <c:pt idx="0">
                  <c:v>Accumulerad besparing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numRef>
              <c:f>'Blad1 (2)'!$B$1:$G$1</c:f>
              <c:numCache>
                <c:formatCode>General</c:formatCode>
                <c:ptCount val="6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  <c:pt idx="5">
                  <c:v>2026</c:v>
                </c:pt>
              </c:numCache>
            </c:numRef>
          </c:cat>
          <c:val>
            <c:numRef>
              <c:f>'Blad1 (2)'!$B$6:$G$6</c:f>
              <c:numCache>
                <c:formatCode>_-* #,##0\ [$kr-41D]_-;\-* #,##0\ [$kr-41D]_-;_-* "-"??\ [$kr-41D]_-;_-@_-</c:formatCode>
                <c:ptCount val="6"/>
                <c:pt idx="0">
                  <c:v>203000000</c:v>
                </c:pt>
                <c:pt idx="1">
                  <c:v>395500000</c:v>
                </c:pt>
                <c:pt idx="2">
                  <c:v>599980000</c:v>
                </c:pt>
                <c:pt idx="3">
                  <c:v>827980000</c:v>
                </c:pt>
                <c:pt idx="4">
                  <c:v>1065780000</c:v>
                </c:pt>
                <c:pt idx="5">
                  <c:v>1313130000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8A8-48C6-AA5D-7F9CCFD4EC9A}"/>
            </c:ext>
          </c:extLst>
        </c:ser>
        <c:ser>
          <c:idx val="1"/>
          <c:order val="1"/>
          <c:tx>
            <c:strRef>
              <c:f>'Blad1 (2)'!$A$8</c:f>
              <c:strCache>
                <c:ptCount val="1"/>
                <c:pt idx="0">
                  <c:v>Ackumulerad kostnad</c:v>
                </c:pt>
              </c:strCache>
            </c:strRef>
          </c:tx>
          <c:spPr>
            <a:solidFill>
              <a:schemeClr val="accent6">
                <a:lumMod val="50000"/>
              </a:schemeClr>
            </a:solidFill>
            <a:ln>
              <a:noFill/>
            </a:ln>
            <a:effectLst/>
          </c:spPr>
          <c:invertIfNegative val="0"/>
          <c:cat>
            <c:numRef>
              <c:f>'Blad1 (2)'!$B$1:$G$1</c:f>
              <c:numCache>
                <c:formatCode>General</c:formatCode>
                <c:ptCount val="6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  <c:pt idx="5">
                  <c:v>2026</c:v>
                </c:pt>
              </c:numCache>
            </c:numRef>
          </c:cat>
          <c:val>
            <c:numRef>
              <c:f>'Blad1 (2)'!$B$8:$G$8</c:f>
              <c:numCache>
                <c:formatCode>#,##0</c:formatCode>
                <c:ptCount val="6"/>
                <c:pt idx="0">
                  <c:v>30000000</c:v>
                </c:pt>
                <c:pt idx="1">
                  <c:v>62000000</c:v>
                </c:pt>
                <c:pt idx="2">
                  <c:v>92000000</c:v>
                </c:pt>
                <c:pt idx="3">
                  <c:v>115000000</c:v>
                </c:pt>
                <c:pt idx="4">
                  <c:v>138000000</c:v>
                </c:pt>
                <c:pt idx="5">
                  <c:v>161000000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8A8-48C6-AA5D-7F9CCFD4EC9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76525743"/>
        <c:axId val="413184319"/>
      </c:barChart>
      <c:catAx>
        <c:axId val="47652574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v-SE"/>
          </a:p>
        </c:txPr>
        <c:crossAx val="413184319"/>
        <c:crosses val="autoZero"/>
        <c:auto val="1"/>
        <c:lblAlgn val="ctr"/>
        <c:lblOffset val="100"/>
        <c:noMultiLvlLbl val="0"/>
      </c:catAx>
      <c:valAx>
        <c:axId val="41318431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_-* #,##0\ [$kr-41D]_-;\-* #,##0\ [$kr-41D]_-;_-* &quot;-&quot;??\ [$kr-41D]_-;_-@_-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v-SE"/>
          </a:p>
        </c:txPr>
        <c:crossAx val="47652574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v-S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sv-SE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455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455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BEDCFF1-4750-E44C-9473-FF4346B38E32}" type="datetimeFigureOut">
              <a:rPr lang="sv-SE"/>
              <a:pPr>
                <a:defRPr/>
              </a:pPr>
              <a:t>2021-03-10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2"/>
          </p:nvPr>
        </p:nvSpPr>
        <p:spPr>
          <a:xfrm>
            <a:off x="0" y="9362239"/>
            <a:ext cx="2945659" cy="494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3"/>
          </p:nvPr>
        </p:nvSpPr>
        <p:spPr>
          <a:xfrm>
            <a:off x="3850443" y="9362239"/>
            <a:ext cx="2945659" cy="494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DB6019E-456D-244D-8796-AA8A06B9EEF6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455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455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89585D9-3BD5-B940-9248-F0C3045CDC8E}" type="datetimeFigureOut">
              <a:rPr lang="sv-SE"/>
              <a:pPr>
                <a:defRPr/>
              </a:pPr>
              <a:t>2021-03-10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441325" y="1231900"/>
            <a:ext cx="5915025" cy="3327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sv-SE" noProof="0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79768" y="4743578"/>
            <a:ext cx="5438140" cy="388111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 noProof="0"/>
              <a:t>Klicka här för att ändra format på bakgrundstexten</a:t>
            </a:r>
          </a:p>
          <a:p>
            <a:pPr lvl="1"/>
            <a:r>
              <a:rPr lang="sv-SE" noProof="0"/>
              <a:t>Nivå två</a:t>
            </a:r>
          </a:p>
          <a:p>
            <a:pPr lvl="2"/>
            <a:r>
              <a:rPr lang="sv-SE" noProof="0"/>
              <a:t>Nivå tre</a:t>
            </a:r>
          </a:p>
          <a:p>
            <a:pPr lvl="3"/>
            <a:r>
              <a:rPr lang="sv-SE" noProof="0"/>
              <a:t>Nivå fyra</a:t>
            </a:r>
          </a:p>
          <a:p>
            <a:pPr lvl="4"/>
            <a:r>
              <a:rPr lang="sv-SE" noProof="0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9362239"/>
            <a:ext cx="2945659" cy="494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50443" y="9362239"/>
            <a:ext cx="2945659" cy="494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6BFEAFB-667B-5B4B-B079-3BB44DA1556E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b="1" dirty="0"/>
              <a:t>Förmedlaren</a:t>
            </a:r>
            <a:r>
              <a:rPr lang="sv-SE" baseline="0" dirty="0"/>
              <a:t> kan avsändaren köra i egen regi eller anlita underleverantör.</a:t>
            </a:r>
            <a:br>
              <a:rPr lang="sv-SE" baseline="0" dirty="0"/>
            </a:br>
            <a:r>
              <a:rPr lang="sv-SE" baseline="0" dirty="0"/>
              <a:t>	- Slår mot </a:t>
            </a:r>
            <a:r>
              <a:rPr lang="sv-SE" baseline="0" dirty="0" err="1"/>
              <a:t>FaR</a:t>
            </a:r>
            <a:endParaRPr lang="sv-SE" baseline="0" dirty="0"/>
          </a:p>
          <a:p>
            <a:r>
              <a:rPr lang="sv-SE" baseline="0" dirty="0"/>
              <a:t>	- Signerar meddelandet</a:t>
            </a:r>
          </a:p>
          <a:p>
            <a:r>
              <a:rPr lang="sv-SE" baseline="0" dirty="0"/>
              <a:t>	- Skickar till rätt brevlåda</a:t>
            </a:r>
          </a:p>
          <a:p>
            <a:endParaRPr lang="sv-SE" baseline="0" dirty="0"/>
          </a:p>
          <a:p>
            <a:r>
              <a:rPr lang="sv-SE" b="1" baseline="0" dirty="0"/>
              <a:t>Brevlådan</a:t>
            </a:r>
            <a:r>
              <a:rPr lang="sv-SE" baseline="0" dirty="0"/>
              <a:t> kollar mot </a:t>
            </a:r>
            <a:r>
              <a:rPr lang="sv-SE" baseline="0" dirty="0" err="1"/>
              <a:t>FaR</a:t>
            </a:r>
            <a:endParaRPr lang="sv-SE" baseline="0" dirty="0"/>
          </a:p>
          <a:p>
            <a:r>
              <a:rPr lang="sv-SE" baseline="0" dirty="0"/>
              <a:t>	- Är förmedlaren godkänd?</a:t>
            </a:r>
          </a:p>
          <a:p>
            <a:r>
              <a:rPr lang="sv-SE" baseline="0" dirty="0"/>
              <a:t>	- Tar mottagaren mot myndighetspost från denna avsändare?</a:t>
            </a:r>
          </a:p>
          <a:p>
            <a:r>
              <a:rPr lang="sv-SE" baseline="0" dirty="0"/>
              <a:t>	- Vilken brevlåda har mottagaren?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6BFEAFB-667B-5B4B-B079-3BB44DA1556E}" type="slidenum">
              <a:rPr lang="sv-SE" smtClean="0"/>
              <a:pPr>
                <a:defRPr/>
              </a:pPr>
              <a:t>9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4013036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emf"/><Relationship Id="rId5" Type="http://schemas.openxmlformats.org/officeDocument/2006/relationships/oleObject" Target="../embeddings/oleObject1.bin"/><Relationship Id="rId4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9743" y="2691998"/>
            <a:ext cx="9109075" cy="140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7814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text, brun bakgrund">
    <p:bg>
      <p:bgPr>
        <a:solidFill>
          <a:srgbClr val="695F5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objekt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9613" y="6205538"/>
            <a:ext cx="2138362" cy="328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ubrik 1"/>
          <p:cNvSpPr>
            <a:spLocks noGrp="1"/>
          </p:cNvSpPr>
          <p:nvPr>
            <p:ph type="title"/>
          </p:nvPr>
        </p:nvSpPr>
        <p:spPr>
          <a:xfrm>
            <a:off x="703341" y="960756"/>
            <a:ext cx="8343822" cy="782699"/>
          </a:xfrm>
          <a:prstGeom prst="rect">
            <a:avLst/>
          </a:prstGeom>
          <a:noFill/>
        </p:spPr>
        <p:txBody>
          <a:bodyPr/>
          <a:lstStyle>
            <a:lvl1pPr>
              <a:defRPr sz="4400" b="0" i="0">
                <a:solidFill>
                  <a:schemeClr val="bg1"/>
                </a:solidFill>
                <a:latin typeface="Ubuntu Light" charset="0"/>
                <a:ea typeface="Ubuntu Light" charset="0"/>
                <a:cs typeface="Ubuntu Light" charset="0"/>
              </a:defRPr>
            </a:lvl1pPr>
          </a:lstStyle>
          <a:p>
            <a:r>
              <a:rPr lang="sv-SE"/>
              <a:t>Klicka här för att ändra format</a:t>
            </a:r>
            <a:endParaRPr lang="sv-SE" dirty="0"/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/>
          </p:nvPr>
        </p:nvSpPr>
        <p:spPr>
          <a:xfrm>
            <a:off x="703263" y="1951038"/>
            <a:ext cx="83439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bg1"/>
                </a:solidFill>
                <a:latin typeface="Crimson Text" charset="0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/>
              <a:t>Redigera format för bakgrundstext</a:t>
            </a:r>
          </a:p>
        </p:txBody>
      </p:sp>
    </p:spTree>
    <p:extLst>
      <p:ext uri="{BB962C8B-B14F-4D97-AF65-F5344CB8AC3E}">
        <p14:creationId xmlns:p14="http://schemas.microsoft.com/office/powerpoint/2010/main" val="12088071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text, gul bakgrund">
    <p:bg>
      <p:bgPr>
        <a:solidFill>
          <a:srgbClr val="D5853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objekt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9613" y="6205538"/>
            <a:ext cx="2138362" cy="328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ubrik 1"/>
          <p:cNvSpPr>
            <a:spLocks noGrp="1"/>
          </p:cNvSpPr>
          <p:nvPr>
            <p:ph type="title"/>
          </p:nvPr>
        </p:nvSpPr>
        <p:spPr>
          <a:xfrm>
            <a:off x="703341" y="960756"/>
            <a:ext cx="8343822" cy="782699"/>
          </a:xfrm>
          <a:prstGeom prst="rect">
            <a:avLst/>
          </a:prstGeom>
          <a:noFill/>
        </p:spPr>
        <p:txBody>
          <a:bodyPr/>
          <a:lstStyle>
            <a:lvl1pPr>
              <a:defRPr sz="4400" b="0" i="0">
                <a:solidFill>
                  <a:schemeClr val="bg1"/>
                </a:solidFill>
                <a:latin typeface="Ubuntu Light" charset="0"/>
                <a:ea typeface="Ubuntu Light" charset="0"/>
                <a:cs typeface="Ubuntu Light" charset="0"/>
              </a:defRPr>
            </a:lvl1pPr>
          </a:lstStyle>
          <a:p>
            <a:r>
              <a:rPr lang="sv-SE"/>
              <a:t>Klicka här för att ändra format</a:t>
            </a:r>
            <a:endParaRPr lang="sv-SE" dirty="0"/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/>
          </p:nvPr>
        </p:nvSpPr>
        <p:spPr>
          <a:xfrm>
            <a:off x="703263" y="1951038"/>
            <a:ext cx="83439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bg1"/>
                </a:solidFill>
                <a:latin typeface="Crimson Text" charset="0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/>
              <a:t>Redigera format för bakgrundstext</a:t>
            </a:r>
          </a:p>
        </p:txBody>
      </p:sp>
    </p:spTree>
    <p:extLst>
      <p:ext uri="{BB962C8B-B14F-4D97-AF65-F5344CB8AC3E}">
        <p14:creationId xmlns:p14="http://schemas.microsoft.com/office/powerpoint/2010/main" val="12263853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taktsi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objekt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9613" y="6205538"/>
            <a:ext cx="2138362" cy="328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Platshållare för text 10"/>
          <p:cNvSpPr>
            <a:spLocks noGrp="1"/>
          </p:cNvSpPr>
          <p:nvPr>
            <p:ph type="body" sz="quarter" idx="11"/>
          </p:nvPr>
        </p:nvSpPr>
        <p:spPr>
          <a:xfrm>
            <a:off x="703263" y="1962769"/>
            <a:ext cx="7643903" cy="30545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0" i="0" baseline="0">
                <a:latin typeface="Crimson Text" charset="0"/>
                <a:ea typeface="Crimson Text" charset="0"/>
                <a:cs typeface="Crimson Text" charset="0"/>
              </a:defRPr>
            </a:lvl1pPr>
            <a:lvl2pPr>
              <a:defRPr sz="2400">
                <a:latin typeface="Crimson Text" charset="0"/>
                <a:ea typeface="Crimson Text" charset="0"/>
                <a:cs typeface="Crimson Text" charset="0"/>
              </a:defRPr>
            </a:lvl2pPr>
            <a:lvl3pPr>
              <a:defRPr sz="2000">
                <a:latin typeface="Crimson Text" charset="0"/>
                <a:ea typeface="Crimson Text" charset="0"/>
                <a:cs typeface="Crimson Text" charset="0"/>
              </a:defRPr>
            </a:lvl3pPr>
          </a:lstStyle>
          <a:p>
            <a:pPr lvl="0"/>
            <a:r>
              <a:rPr lang="sv-SE"/>
              <a:t>Redigera format för bakgrundstext</a:t>
            </a:r>
          </a:p>
        </p:txBody>
      </p:sp>
      <p:sp>
        <p:nvSpPr>
          <p:cNvPr id="14" name="Rubrik 1"/>
          <p:cNvSpPr>
            <a:spLocks noGrp="1"/>
          </p:cNvSpPr>
          <p:nvPr>
            <p:ph type="title"/>
          </p:nvPr>
        </p:nvSpPr>
        <p:spPr>
          <a:xfrm>
            <a:off x="703341" y="960756"/>
            <a:ext cx="8343822" cy="782699"/>
          </a:xfrm>
          <a:prstGeom prst="rect">
            <a:avLst/>
          </a:prstGeom>
          <a:noFill/>
        </p:spPr>
        <p:txBody>
          <a:bodyPr/>
          <a:lstStyle>
            <a:lvl1pPr>
              <a:defRPr sz="4400" b="0" i="0">
                <a:solidFill>
                  <a:srgbClr val="D78171"/>
                </a:solidFill>
                <a:latin typeface="Ubuntu Light" charset="0"/>
                <a:ea typeface="Ubuntu Light" charset="0"/>
                <a:cs typeface="Ubuntu Light" charset="0"/>
              </a:defRPr>
            </a:lvl1pPr>
          </a:lstStyle>
          <a:p>
            <a:r>
              <a:rPr lang="sv-SE"/>
              <a:t>Klicka här för att ändra format</a:t>
            </a:r>
            <a:endParaRPr lang="sv-SE" dirty="0"/>
          </a:p>
        </p:txBody>
      </p:sp>
      <p:pic>
        <p:nvPicPr>
          <p:cNvPr id="7" name="Bildobjekt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9019" y="4327234"/>
            <a:ext cx="2936973" cy="1084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2898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ty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objekt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9613" y="6205538"/>
            <a:ext cx="2138362" cy="328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/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Logoty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kt 5" hidden="1">
            <a:extLst>
              <a:ext uri="{FF2B5EF4-FFF2-40B4-BE49-F238E27FC236}">
                <a16:creationId xmlns:a16="http://schemas.microsoft.com/office/drawing/2014/main" id="{433791CC-0338-480F-916B-00FD0839B63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0" name="think-cell Slide" r:id="rId5" imgW="592" imgH="591" progId="TCLayout.ActiveDocument.1">
                  <p:embed/>
                </p:oleObj>
              </mc:Choice>
              <mc:Fallback>
                <p:oleObj name="think-cell Slide" r:id="rId5" imgW="592" imgH="591" progId="TCLayout.ActiveDocument.1">
                  <p:embed/>
                  <p:pic>
                    <p:nvPicPr>
                      <p:cNvPr id="6" name="Objekt 5" hidden="1">
                        <a:extLst>
                          <a:ext uri="{FF2B5EF4-FFF2-40B4-BE49-F238E27FC236}">
                            <a16:creationId xmlns:a16="http://schemas.microsoft.com/office/drawing/2014/main" id="{433791CC-0338-480F-916B-00FD0839B63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ktangel 1" hidden="1">
            <a:extLst>
              <a:ext uri="{FF2B5EF4-FFF2-40B4-BE49-F238E27FC236}">
                <a16:creationId xmlns:a16="http://schemas.microsoft.com/office/drawing/2014/main" id="{6582EE3B-289C-4C88-8617-9F52FA226AB1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sv-SE" sz="4400" b="0" i="0" baseline="0" dirty="0">
              <a:latin typeface="Ubuntu Light"/>
              <a:sym typeface="Ubuntu Light"/>
            </a:endParaRPr>
          </a:p>
        </p:txBody>
      </p:sp>
      <p:sp>
        <p:nvSpPr>
          <p:cNvPr id="7" name="Rubrik 1">
            <a:extLst>
              <a:ext uri="{FF2B5EF4-FFF2-40B4-BE49-F238E27FC236}">
                <a16:creationId xmlns:a16="http://schemas.microsoft.com/office/drawing/2014/main" id="{2E5BEDA9-DFD5-49AC-8A09-2208494FD1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4187" y="542114"/>
            <a:ext cx="11034609" cy="782699"/>
          </a:xfrm>
          <a:prstGeom prst="rect">
            <a:avLst/>
          </a:prstGeom>
          <a:noFill/>
        </p:spPr>
        <p:txBody>
          <a:bodyPr/>
          <a:lstStyle>
            <a:lvl1pPr>
              <a:defRPr sz="4400" b="0" i="0">
                <a:solidFill>
                  <a:srgbClr val="D78171"/>
                </a:solidFill>
                <a:latin typeface="Ubuntu Light" charset="0"/>
                <a:ea typeface="Ubuntu Light" charset="0"/>
                <a:cs typeface="Ubuntu Light" charset="0"/>
              </a:defRPr>
            </a:lvl1pPr>
          </a:lstStyle>
          <a:p>
            <a:r>
              <a:rPr lang="sv-SE"/>
              <a:t>Klicka här för att ändra mall för rubrikformat</a:t>
            </a:r>
            <a:endParaRPr lang="sv-SE" dirty="0"/>
          </a:p>
        </p:txBody>
      </p:sp>
      <p:sp>
        <p:nvSpPr>
          <p:cNvPr id="8" name="Platshållare för text 10">
            <a:extLst>
              <a:ext uri="{FF2B5EF4-FFF2-40B4-BE49-F238E27FC236}">
                <a16:creationId xmlns:a16="http://schemas.microsoft.com/office/drawing/2014/main" id="{736B6007-6351-49C9-9AE2-CF7EAEF64B8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04110" y="1532396"/>
            <a:ext cx="11034712" cy="436162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600" b="0" i="0" baseline="0">
                <a:solidFill>
                  <a:srgbClr val="695F59"/>
                </a:solidFill>
                <a:latin typeface="Crimson Text" charset="0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 dirty="0"/>
              <a:t>Redigera format för bakgrundstext</a:t>
            </a:r>
          </a:p>
          <a:p>
            <a:pPr lvl="0"/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595547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om du vill redigera mall för underrubrikformat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13C2D-EFC4-4FA9-AA07-50D3F823BD3C}" type="datetimeFigureOut">
              <a:rPr lang="sv-SE" smtClean="0"/>
              <a:t>2021-03-10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4F639-BD3C-4D95-8F7E-3D9A0146817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02102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sida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objekt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9613" y="6205538"/>
            <a:ext cx="2138362" cy="328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ubrik 1"/>
          <p:cNvSpPr>
            <a:spLocks noGrp="1"/>
          </p:cNvSpPr>
          <p:nvPr>
            <p:ph type="title"/>
          </p:nvPr>
        </p:nvSpPr>
        <p:spPr>
          <a:xfrm>
            <a:off x="691149" y="2185988"/>
            <a:ext cx="10838864" cy="927752"/>
          </a:xfrm>
          <a:prstGeom prst="rect">
            <a:avLst/>
          </a:prstGeom>
          <a:noFill/>
        </p:spPr>
        <p:txBody>
          <a:bodyPr/>
          <a:lstStyle>
            <a:lvl1pPr>
              <a:defRPr sz="6000" b="0" i="0" baseline="0">
                <a:solidFill>
                  <a:srgbClr val="D78171"/>
                </a:solidFill>
                <a:latin typeface="Ubuntu Light" charset="0"/>
                <a:ea typeface="Ubuntu Light" charset="0"/>
                <a:cs typeface="Ubuntu Light" charset="0"/>
              </a:defRPr>
            </a:lvl1pPr>
          </a:lstStyle>
          <a:p>
            <a:r>
              <a:rPr lang="sv-SE"/>
              <a:t>Klicka här för att ändra format</a:t>
            </a:r>
            <a:endParaRPr lang="sv-SE" dirty="0"/>
          </a:p>
        </p:txBody>
      </p:sp>
      <p:sp>
        <p:nvSpPr>
          <p:cNvPr id="16" name="Platshållare för text 11"/>
          <p:cNvSpPr>
            <a:spLocks noGrp="1"/>
          </p:cNvSpPr>
          <p:nvPr>
            <p:ph type="body" sz="quarter" idx="11"/>
          </p:nvPr>
        </p:nvSpPr>
        <p:spPr>
          <a:xfrm>
            <a:off x="691149" y="3224084"/>
            <a:ext cx="10324514" cy="55958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0" i="0" baseline="0">
                <a:solidFill>
                  <a:srgbClr val="D78171"/>
                </a:solidFill>
                <a:latin typeface="Ubuntu Light" charset="0"/>
                <a:ea typeface="Ubuntu Light" charset="0"/>
                <a:cs typeface="Ubuntu Light" charset="0"/>
              </a:defRPr>
            </a:lvl1pPr>
          </a:lstStyle>
          <a:p>
            <a:pPr lvl="0"/>
            <a:r>
              <a:rPr lang="sv-SE"/>
              <a:t>Redigera format för bakgrundstext</a:t>
            </a:r>
          </a:p>
        </p:txBody>
      </p:sp>
      <p:pic>
        <p:nvPicPr>
          <p:cNvPr id="8" name="Bildobjekt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3013" y="4203700"/>
            <a:ext cx="3328987" cy="1331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389436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objekt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9613" y="6205538"/>
            <a:ext cx="2138362" cy="328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ubrik 1"/>
          <p:cNvSpPr>
            <a:spLocks noGrp="1"/>
          </p:cNvSpPr>
          <p:nvPr>
            <p:ph type="title"/>
          </p:nvPr>
        </p:nvSpPr>
        <p:spPr>
          <a:xfrm>
            <a:off x="703341" y="960756"/>
            <a:ext cx="8343822" cy="782699"/>
          </a:xfrm>
          <a:prstGeom prst="rect">
            <a:avLst/>
          </a:prstGeom>
          <a:noFill/>
        </p:spPr>
        <p:txBody>
          <a:bodyPr/>
          <a:lstStyle>
            <a:lvl1pPr>
              <a:defRPr sz="4400" b="0" i="0">
                <a:solidFill>
                  <a:srgbClr val="D78171"/>
                </a:solidFill>
                <a:latin typeface="Ubuntu Light" charset="0"/>
                <a:ea typeface="Ubuntu Light" charset="0"/>
                <a:cs typeface="Ubuntu Light" charset="0"/>
              </a:defRPr>
            </a:lvl1pPr>
          </a:lstStyle>
          <a:p>
            <a:r>
              <a:rPr lang="sv-SE"/>
              <a:t>Klicka här för att ändra format</a:t>
            </a:r>
            <a:endParaRPr lang="sv-SE" dirty="0"/>
          </a:p>
        </p:txBody>
      </p:sp>
      <p:sp>
        <p:nvSpPr>
          <p:cNvPr id="11" name="Platshållare för text 10"/>
          <p:cNvSpPr>
            <a:spLocks noGrp="1"/>
          </p:cNvSpPr>
          <p:nvPr>
            <p:ph type="body" sz="quarter" idx="10"/>
          </p:nvPr>
        </p:nvSpPr>
        <p:spPr>
          <a:xfrm>
            <a:off x="703263" y="1951038"/>
            <a:ext cx="83439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rgbClr val="695F59"/>
                </a:solidFill>
                <a:latin typeface="Crimson Text" charset="0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/>
              <a:t>Redigera format för bakgrundstext</a:t>
            </a:r>
          </a:p>
        </p:txBody>
      </p:sp>
    </p:spTree>
    <p:extLst>
      <p:ext uri="{BB962C8B-B14F-4D97-AF65-F5344CB8AC3E}">
        <p14:creationId xmlns:p14="http://schemas.microsoft.com/office/powerpoint/2010/main" val="7333348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,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objekt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9613" y="6205538"/>
            <a:ext cx="2138362" cy="328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Bildobjekt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2013" y="6357938"/>
            <a:ext cx="2138362" cy="328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Platshållare för bild 9"/>
          <p:cNvSpPr>
            <a:spLocks noGrp="1"/>
          </p:cNvSpPr>
          <p:nvPr>
            <p:ph type="pic" sz="quarter" idx="11"/>
          </p:nvPr>
        </p:nvSpPr>
        <p:spPr>
          <a:xfrm>
            <a:off x="5340350" y="0"/>
            <a:ext cx="6851650" cy="68516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noProof="0"/>
              <a:t>Klicka på ikonen för att lägga till en bild</a:t>
            </a:r>
          </a:p>
        </p:txBody>
      </p:sp>
      <p:sp>
        <p:nvSpPr>
          <p:cNvPr id="7" name="Rubrik 1"/>
          <p:cNvSpPr>
            <a:spLocks noGrp="1"/>
          </p:cNvSpPr>
          <p:nvPr>
            <p:ph type="title"/>
          </p:nvPr>
        </p:nvSpPr>
        <p:spPr>
          <a:xfrm>
            <a:off x="703341" y="960756"/>
            <a:ext cx="4282997" cy="1221612"/>
          </a:xfrm>
          <a:prstGeom prst="rect">
            <a:avLst/>
          </a:prstGeom>
          <a:noFill/>
        </p:spPr>
        <p:txBody>
          <a:bodyPr/>
          <a:lstStyle>
            <a:lvl1pPr>
              <a:defRPr sz="4400" b="0" i="0">
                <a:solidFill>
                  <a:srgbClr val="D78171"/>
                </a:solidFill>
                <a:latin typeface="Ubuntu Light" charset="0"/>
                <a:ea typeface="Ubuntu Light" charset="0"/>
                <a:cs typeface="Ubuntu Light" charset="0"/>
              </a:defRPr>
            </a:lvl1pPr>
          </a:lstStyle>
          <a:p>
            <a:r>
              <a:rPr lang="sv-SE"/>
              <a:t>Klicka här för att ändra format</a:t>
            </a:r>
            <a:endParaRPr lang="sv-SE" dirty="0"/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/>
          </p:nvPr>
        </p:nvSpPr>
        <p:spPr>
          <a:xfrm>
            <a:off x="703263" y="2475294"/>
            <a:ext cx="4124769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rgbClr val="695F59"/>
                </a:solidFill>
                <a:latin typeface="Crimson Text" charset="0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/>
              <a:t>Redigera format för bakgrundstext</a:t>
            </a:r>
          </a:p>
        </p:txBody>
      </p:sp>
    </p:spTree>
    <p:extLst>
      <p:ext uri="{BB962C8B-B14F-4D97-AF65-F5344CB8AC3E}">
        <p14:creationId xmlns:p14="http://schemas.microsoft.com/office/powerpoint/2010/main" val="7505267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,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objekt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9613" y="6205538"/>
            <a:ext cx="2138362" cy="328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Platshållare för bild 9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2000" cy="68516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noProof="0"/>
              <a:t>Klicka på ikonen för att lägga till en bild</a:t>
            </a:r>
          </a:p>
        </p:txBody>
      </p:sp>
      <p:sp>
        <p:nvSpPr>
          <p:cNvPr id="7" name="Rubrik 1"/>
          <p:cNvSpPr>
            <a:spLocks noGrp="1"/>
          </p:cNvSpPr>
          <p:nvPr>
            <p:ph type="title"/>
          </p:nvPr>
        </p:nvSpPr>
        <p:spPr>
          <a:xfrm>
            <a:off x="1924089" y="3034475"/>
            <a:ext cx="8343822" cy="782699"/>
          </a:xfrm>
          <a:prstGeom prst="rect">
            <a:avLst/>
          </a:prstGeom>
          <a:noFill/>
        </p:spPr>
        <p:txBody>
          <a:bodyPr/>
          <a:lstStyle>
            <a:lvl1pPr algn="ctr">
              <a:defRPr sz="4400" b="0" i="0">
                <a:solidFill>
                  <a:srgbClr val="D78171"/>
                </a:solidFill>
                <a:latin typeface="Ubuntu Light" charset="0"/>
                <a:ea typeface="Ubuntu Light" charset="0"/>
                <a:cs typeface="Ubuntu Light" charset="0"/>
              </a:defRPr>
            </a:lvl1pPr>
          </a:lstStyle>
          <a:p>
            <a:r>
              <a:rPr lang="sv-SE"/>
              <a:t>Klicka här för att ändra format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9318637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si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tshållare för bild 9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2000" cy="68516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noProof="0"/>
              <a:t>Klicka på ikonen för att lägga till en bild</a:t>
            </a:r>
          </a:p>
        </p:txBody>
      </p:sp>
    </p:spTree>
    <p:extLst>
      <p:ext uri="{BB962C8B-B14F-4D97-AF65-F5344CB8AC3E}">
        <p14:creationId xmlns:p14="http://schemas.microsoft.com/office/powerpoint/2010/main" val="10282326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sida">
    <p:bg>
      <p:bgPr>
        <a:solidFill>
          <a:srgbClr val="D7817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9613" y="6205538"/>
            <a:ext cx="2138362" cy="328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ubrik 1"/>
          <p:cNvSpPr>
            <a:spLocks noGrp="1"/>
          </p:cNvSpPr>
          <p:nvPr>
            <p:ph type="title"/>
          </p:nvPr>
        </p:nvSpPr>
        <p:spPr>
          <a:xfrm>
            <a:off x="1994259" y="2426486"/>
            <a:ext cx="8343822" cy="1217667"/>
          </a:xfrm>
          <a:prstGeom prst="rect">
            <a:avLst/>
          </a:prstGeom>
          <a:noFill/>
        </p:spPr>
        <p:txBody>
          <a:bodyPr/>
          <a:lstStyle>
            <a:lvl1pPr algn="ctr">
              <a:defRPr sz="4400" b="0" i="0" baseline="0">
                <a:solidFill>
                  <a:schemeClr val="bg1"/>
                </a:solidFill>
                <a:latin typeface="Ubuntu Medium" charset="0"/>
                <a:ea typeface="Ubuntu Medium" charset="0"/>
                <a:cs typeface="Ubuntu Medium" charset="0"/>
              </a:defRPr>
            </a:lvl1pPr>
          </a:lstStyle>
          <a:p>
            <a:r>
              <a:rPr lang="sv-SE"/>
              <a:t>Klicka här för att ändra format</a:t>
            </a:r>
            <a:endParaRPr lang="sv-SE" dirty="0"/>
          </a:p>
        </p:txBody>
      </p:sp>
      <p:sp>
        <p:nvSpPr>
          <p:cNvPr id="8" name="Platshållare för text 7"/>
          <p:cNvSpPr>
            <a:spLocks noGrp="1"/>
          </p:cNvSpPr>
          <p:nvPr>
            <p:ph type="body" sz="quarter" idx="10" hasCustomPrompt="1"/>
          </p:nvPr>
        </p:nvSpPr>
        <p:spPr>
          <a:xfrm>
            <a:off x="1994259" y="4057678"/>
            <a:ext cx="8343822" cy="90487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0" i="0">
                <a:solidFill>
                  <a:schemeClr val="bg1"/>
                </a:solidFill>
                <a:latin typeface="Ubuntu Light" charset="0"/>
                <a:ea typeface="Ubuntu Light" charset="0"/>
                <a:cs typeface="Ubuntu Light" charset="0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sv-SE" sz="2600" dirty="0"/>
              <a:t>- Namn Efternamn </a:t>
            </a:r>
          </a:p>
        </p:txBody>
      </p:sp>
    </p:spTree>
    <p:extLst>
      <p:ext uri="{BB962C8B-B14F-4D97-AF65-F5344CB8AC3E}">
        <p14:creationId xmlns:p14="http://schemas.microsoft.com/office/powerpoint/2010/main" val="7048377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text, rosa bakgrund">
    <p:bg>
      <p:bgPr>
        <a:solidFill>
          <a:srgbClr val="D7817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objekt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9613" y="6205538"/>
            <a:ext cx="2138362" cy="328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ubrik 1"/>
          <p:cNvSpPr>
            <a:spLocks noGrp="1"/>
          </p:cNvSpPr>
          <p:nvPr>
            <p:ph type="title"/>
          </p:nvPr>
        </p:nvSpPr>
        <p:spPr>
          <a:xfrm>
            <a:off x="703341" y="960756"/>
            <a:ext cx="8343822" cy="782699"/>
          </a:xfrm>
          <a:prstGeom prst="rect">
            <a:avLst/>
          </a:prstGeom>
          <a:noFill/>
        </p:spPr>
        <p:txBody>
          <a:bodyPr/>
          <a:lstStyle>
            <a:lvl1pPr>
              <a:defRPr sz="4400" b="0" i="0">
                <a:solidFill>
                  <a:schemeClr val="bg1"/>
                </a:solidFill>
                <a:latin typeface="Ubuntu Light" charset="0"/>
                <a:ea typeface="Ubuntu Light" charset="0"/>
                <a:cs typeface="Ubuntu Light" charset="0"/>
              </a:defRPr>
            </a:lvl1pPr>
          </a:lstStyle>
          <a:p>
            <a:r>
              <a:rPr lang="sv-SE"/>
              <a:t>Klicka här för att ändra format</a:t>
            </a:r>
            <a:endParaRPr lang="sv-SE" dirty="0"/>
          </a:p>
        </p:txBody>
      </p:sp>
      <p:sp>
        <p:nvSpPr>
          <p:cNvPr id="7" name="Platshållare för text 10"/>
          <p:cNvSpPr>
            <a:spLocks noGrp="1"/>
          </p:cNvSpPr>
          <p:nvPr>
            <p:ph type="body" sz="quarter" idx="10"/>
          </p:nvPr>
        </p:nvSpPr>
        <p:spPr>
          <a:xfrm>
            <a:off x="703263" y="1951038"/>
            <a:ext cx="83439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bg1"/>
                </a:solidFill>
                <a:latin typeface="Crimson Text" charset="0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/>
              <a:t>Redigera format för bakgrundstext</a:t>
            </a:r>
          </a:p>
        </p:txBody>
      </p:sp>
    </p:spTree>
    <p:extLst>
      <p:ext uri="{BB962C8B-B14F-4D97-AF65-F5344CB8AC3E}">
        <p14:creationId xmlns:p14="http://schemas.microsoft.com/office/powerpoint/2010/main" val="6886539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text, grön bakgrund">
    <p:bg>
      <p:bgPr>
        <a:solidFill>
          <a:srgbClr val="5A675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objekt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9613" y="6205538"/>
            <a:ext cx="2138362" cy="328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ubrik 1"/>
          <p:cNvSpPr>
            <a:spLocks noGrp="1"/>
          </p:cNvSpPr>
          <p:nvPr>
            <p:ph type="title"/>
          </p:nvPr>
        </p:nvSpPr>
        <p:spPr>
          <a:xfrm>
            <a:off x="703341" y="960756"/>
            <a:ext cx="8343822" cy="782699"/>
          </a:xfrm>
          <a:prstGeom prst="rect">
            <a:avLst/>
          </a:prstGeom>
          <a:noFill/>
        </p:spPr>
        <p:txBody>
          <a:bodyPr/>
          <a:lstStyle>
            <a:lvl1pPr>
              <a:defRPr sz="4400" b="0" i="0">
                <a:solidFill>
                  <a:schemeClr val="bg1"/>
                </a:solidFill>
                <a:latin typeface="Ubuntu Light" charset="0"/>
                <a:ea typeface="Ubuntu Light" charset="0"/>
                <a:cs typeface="Ubuntu Light" charset="0"/>
              </a:defRPr>
            </a:lvl1pPr>
          </a:lstStyle>
          <a:p>
            <a:r>
              <a:rPr lang="sv-SE"/>
              <a:t>Klicka här för att ändra format</a:t>
            </a:r>
            <a:endParaRPr lang="sv-SE" dirty="0"/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0"/>
          </p:nvPr>
        </p:nvSpPr>
        <p:spPr>
          <a:xfrm>
            <a:off x="703263" y="1951038"/>
            <a:ext cx="8343900" cy="3584575"/>
          </a:xfrm>
          <a:prstGeom prst="rect">
            <a:avLst/>
          </a:prstGeom>
        </p:spPr>
        <p:txBody>
          <a:bodyPr/>
          <a:lstStyle>
            <a:lvl1pPr>
              <a:defRPr sz="2600" b="0" i="0" baseline="0">
                <a:solidFill>
                  <a:schemeClr val="bg1"/>
                </a:solidFill>
                <a:latin typeface="Crimson Text" charset="0"/>
                <a:ea typeface="Crimson Text" charset="0"/>
                <a:cs typeface="Crimson Text" charset="0"/>
              </a:defRPr>
            </a:lvl1pPr>
          </a:lstStyle>
          <a:p>
            <a:pPr lvl="0"/>
            <a:r>
              <a:rPr lang="sv-SE"/>
              <a:t>Redigera format för bakgrundstext</a:t>
            </a:r>
          </a:p>
        </p:txBody>
      </p:sp>
    </p:spTree>
    <p:extLst>
      <p:ext uri="{BB962C8B-B14F-4D97-AF65-F5344CB8AC3E}">
        <p14:creationId xmlns:p14="http://schemas.microsoft.com/office/powerpoint/2010/main" val="14177152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40CF0D1-5B35-224B-82E6-A494C80F6CFF}" type="datetimeFigureOut">
              <a:rPr lang="sv-SE"/>
              <a:pPr>
                <a:defRPr/>
              </a:pPr>
              <a:t>2021-03-10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4AD02A6-FCF1-D647-89DC-AC13F921908A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  <p:sldLayoutId id="2147483745" r:id="rId12"/>
    <p:sldLayoutId id="2147483746" r:id="rId13"/>
    <p:sldLayoutId id="2147483766" r:id="rId14"/>
    <p:sldLayoutId id="2147483767" r:id="rId15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chart" Target="../charts/chart4.xml"/><Relationship Id="rId3" Type="http://schemas.openxmlformats.org/officeDocument/2006/relationships/tags" Target="../tags/tag4.xml"/><Relationship Id="rId7" Type="http://schemas.openxmlformats.org/officeDocument/2006/relationships/image" Target="../media/image17.png"/><Relationship Id="rId2" Type="http://schemas.openxmlformats.org/officeDocument/2006/relationships/tags" Target="../tags/tag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5.emf"/><Relationship Id="rId5" Type="http://schemas.openxmlformats.org/officeDocument/2006/relationships/oleObject" Target="../embeddings/oleObject2.bin"/><Relationship Id="rId4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67474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 hidden="1">
            <a:extLst>
              <a:ext uri="{FF2B5EF4-FFF2-40B4-BE49-F238E27FC236}">
                <a16:creationId xmlns:a16="http://schemas.microsoft.com/office/drawing/2014/main" id="{9C168917-3C2E-475E-9F00-EA53A13CFCFC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7" name="think-cell Slide" r:id="rId5" imgW="592" imgH="591" progId="TCLayout.ActiveDocument.1">
                  <p:embed/>
                </p:oleObj>
              </mc:Choice>
              <mc:Fallback>
                <p:oleObj name="think-cell Slide" r:id="rId5" imgW="592" imgH="591" progId="TCLayout.ActiveDocument.1">
                  <p:embed/>
                  <p:pic>
                    <p:nvPicPr>
                      <p:cNvPr id="5" name="Objekt 4" hidden="1">
                        <a:extLst>
                          <a:ext uri="{FF2B5EF4-FFF2-40B4-BE49-F238E27FC236}">
                            <a16:creationId xmlns:a16="http://schemas.microsoft.com/office/drawing/2014/main" id="{9C168917-3C2E-475E-9F00-EA53A13CFCF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ktangel 3" hidden="1">
            <a:extLst>
              <a:ext uri="{FF2B5EF4-FFF2-40B4-BE49-F238E27FC236}">
                <a16:creationId xmlns:a16="http://schemas.microsoft.com/office/drawing/2014/main" id="{6C28AAC3-952A-4FE5-9686-337320ED1669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algn="ctr"/>
            <a:endParaRPr lang="sv-SE" sz="3200" dirty="0">
              <a:latin typeface="Ubuntu Light"/>
              <a:sym typeface="Ubuntu Light"/>
            </a:endParaRPr>
          </a:p>
        </p:txBody>
      </p:sp>
      <p:sp>
        <p:nvSpPr>
          <p:cNvPr id="6" name="Platshållare för text 2">
            <a:extLst>
              <a:ext uri="{FF2B5EF4-FFF2-40B4-BE49-F238E27FC236}">
                <a16:creationId xmlns:a16="http://schemas.microsoft.com/office/drawing/2014/main" id="{96075624-DD5E-4DB0-98F4-B74B83A9233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48816" y="1434369"/>
            <a:ext cx="4971673" cy="2517089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sz="1800" dirty="0"/>
              <a:t>Prognostiserad besparing för digital post till och med 2026 är ackumulerat över 1,3 miljarder kr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sz="1800" dirty="0"/>
              <a:t>Med utgångspunkt att: </a:t>
            </a:r>
          </a:p>
          <a:p>
            <a:pPr marL="530225" lvl="1" indent="-176213">
              <a:buFont typeface="Arial" panose="020B0604020202020204" pitchFamily="34" charset="0"/>
              <a:buChar char="•"/>
            </a:pPr>
            <a:r>
              <a:rPr lang="sv-SE" sz="1600" dirty="0"/>
              <a:t>utskrift, kuvertering och porto för analog post i snitt kostar 3,5 kr</a:t>
            </a:r>
          </a:p>
          <a:p>
            <a:pPr marL="530225" lvl="1" indent="-176213">
              <a:buFont typeface="Arial" panose="020B0604020202020204" pitchFamily="34" charset="0"/>
              <a:buChar char="•"/>
            </a:pPr>
            <a:r>
              <a:rPr lang="sv-SE" sz="1600" dirty="0"/>
              <a:t>föreslagen ersättningsmodell för digital post börjar gälla från och med 2022-01-01</a:t>
            </a:r>
          </a:p>
          <a:p>
            <a:pPr marL="530225" lvl="1" indent="-176213">
              <a:buFont typeface="Arial" panose="020B0604020202020204" pitchFamily="34" charset="0"/>
              <a:buChar char="•"/>
            </a:pPr>
            <a:r>
              <a:rPr lang="sv-SE" sz="1600" dirty="0"/>
              <a:t>nedanstående prognos av antal digital meddelanden gäller </a:t>
            </a:r>
          </a:p>
          <a:p>
            <a:pPr marL="0" indent="0">
              <a:buNone/>
            </a:pPr>
            <a:endParaRPr lang="sv-SE" sz="1800" dirty="0"/>
          </a:p>
        </p:txBody>
      </p:sp>
      <p:sp>
        <p:nvSpPr>
          <p:cNvPr id="11" name="Rektangel 10">
            <a:extLst>
              <a:ext uri="{FF2B5EF4-FFF2-40B4-BE49-F238E27FC236}">
                <a16:creationId xmlns:a16="http://schemas.microsoft.com/office/drawing/2014/main" id="{388ACFE2-5C71-4DD4-8B01-D63AAB0B4741}"/>
              </a:ext>
            </a:extLst>
          </p:cNvPr>
          <p:cNvSpPr/>
          <p:nvPr/>
        </p:nvSpPr>
        <p:spPr>
          <a:xfrm>
            <a:off x="324171" y="4981279"/>
            <a:ext cx="11234763" cy="9874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>
            <a:spAutoFit/>
          </a:bodyPr>
          <a:lstStyle/>
          <a:p>
            <a:pPr lvl="0" algn="ctr">
              <a:lnSpc>
                <a:spcPct val="105000"/>
              </a:lnSpc>
              <a:spcAft>
                <a:spcPts val="1000"/>
              </a:spcAft>
              <a:defRPr/>
            </a:pPr>
            <a:r>
              <a:rPr lang="sv-SE" sz="1400" dirty="0">
                <a:solidFill>
                  <a:srgbClr val="576751"/>
                </a:solidFill>
                <a:latin typeface="Trebuchet MS" panose="020B060302020202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Ytterligare besparingar och nyttor görs i minskade transporter, snabbare och säkrare utskick, minskad miljöbelastning samt att mottagaren får sin post samlad och tillgänglig varhelst hen är i världen. Snabbare och säkrare post kan i sin tur spara pengar i andra led, t.ex. minskade antal missade sjukvårdsbesök till följd av utebliven eller försenad post. Med en låg kostnad för att skicka meddelanden kan också andelen servicemeddelanden öka. </a:t>
            </a:r>
          </a:p>
        </p:txBody>
      </p:sp>
      <p:pic>
        <p:nvPicPr>
          <p:cNvPr id="9" name="Bildobjekt 8">
            <a:extLst>
              <a:ext uri="{FF2B5EF4-FFF2-40B4-BE49-F238E27FC236}">
                <a16:creationId xmlns:a16="http://schemas.microsoft.com/office/drawing/2014/main" id="{72FAE5D7-BACD-48E3-AAFD-3F0D71B647A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0427" y="3938569"/>
            <a:ext cx="4828450" cy="621846"/>
          </a:xfrm>
          <a:prstGeom prst="rect">
            <a:avLst/>
          </a:prstGeom>
        </p:spPr>
      </p:pic>
      <p:sp>
        <p:nvSpPr>
          <p:cNvPr id="12" name="Pil: femhörning 11">
            <a:extLst>
              <a:ext uri="{FF2B5EF4-FFF2-40B4-BE49-F238E27FC236}">
                <a16:creationId xmlns:a16="http://schemas.microsoft.com/office/drawing/2014/main" id="{C432CCCC-561B-45CA-9AD3-C7F45F38AEDB}"/>
              </a:ext>
            </a:extLst>
          </p:cNvPr>
          <p:cNvSpPr/>
          <p:nvPr/>
        </p:nvSpPr>
        <p:spPr>
          <a:xfrm>
            <a:off x="-640" y="216000"/>
            <a:ext cx="4971672" cy="708569"/>
          </a:xfrm>
          <a:prstGeom prst="homePlate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2400" dirty="0">
                <a:solidFill>
                  <a:schemeClr val="accent3"/>
                </a:solidFill>
                <a:latin typeface="Ubuntu" panose="020B0504030602030204" pitchFamily="34" charset="0"/>
              </a:rPr>
              <a:t>Prognostiserad besparing</a:t>
            </a:r>
            <a:endParaRPr lang="en-US" sz="2400" dirty="0">
              <a:solidFill>
                <a:schemeClr val="accent3"/>
              </a:solidFill>
              <a:latin typeface="Ubuntu" panose="020B0504030602030204" pitchFamily="34" charset="0"/>
            </a:endParaRPr>
          </a:p>
        </p:txBody>
      </p:sp>
      <p:graphicFrame>
        <p:nvGraphicFramePr>
          <p:cNvPr id="13" name="Diagram 12">
            <a:extLst>
              <a:ext uri="{FF2B5EF4-FFF2-40B4-BE49-F238E27FC236}">
                <a16:creationId xmlns:a16="http://schemas.microsoft.com/office/drawing/2014/main" id="{61EDA064-9F6F-49A4-954F-9A0A5FF2349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21906982"/>
              </p:ext>
            </p:extLst>
          </p:nvPr>
        </p:nvGraphicFramePr>
        <p:xfrm>
          <a:off x="5420489" y="1081204"/>
          <a:ext cx="6138445" cy="36764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</p:spTree>
    <p:extLst>
      <p:ext uri="{BB962C8B-B14F-4D97-AF65-F5344CB8AC3E}">
        <p14:creationId xmlns:p14="http://schemas.microsoft.com/office/powerpoint/2010/main" val="11324386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3F10D566-4A9A-41C5-92D8-29B34B9ECF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Digital post</a:t>
            </a:r>
          </a:p>
        </p:txBody>
      </p:sp>
    </p:spTree>
    <p:extLst>
      <p:ext uri="{BB962C8B-B14F-4D97-AF65-F5344CB8AC3E}">
        <p14:creationId xmlns:p14="http://schemas.microsoft.com/office/powerpoint/2010/main" val="26618821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ACF2FE77-6382-44F1-9F5F-F864E40BDEA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03263" y="1636712"/>
            <a:ext cx="8343900" cy="3584575"/>
          </a:xfrm>
        </p:spPr>
        <p:txBody>
          <a:bodyPr/>
          <a:lstStyle/>
          <a:p>
            <a:pPr marL="0" indent="0">
              <a:buNone/>
            </a:pPr>
            <a:r>
              <a:rPr lang="sv-SE" dirty="0"/>
              <a:t>DIGG har enligt förordning (2018:357) om infrastruktur för säkra elektroniska försändelser i uppdrag att tillhandahålla en myndighetsgemensam infrastruktur för säkra elektroniska försändelser från myndigheter till enskilda. </a:t>
            </a:r>
          </a:p>
          <a:p>
            <a:r>
              <a:rPr lang="sv-SE" dirty="0"/>
              <a:t>Verksamhetsförvaltning och Verksamhetsutveckling sker hos DIGG</a:t>
            </a:r>
          </a:p>
          <a:p>
            <a:r>
              <a:rPr lang="sv-SE" dirty="0"/>
              <a:t>IT-drift, IT-utveckling och IT-förvaltning utförs av Skatteverket på uppdrag av DIGG</a:t>
            </a:r>
          </a:p>
        </p:txBody>
      </p:sp>
      <p:sp>
        <p:nvSpPr>
          <p:cNvPr id="4" name="Pil: femhörning 3">
            <a:extLst>
              <a:ext uri="{FF2B5EF4-FFF2-40B4-BE49-F238E27FC236}">
                <a16:creationId xmlns:a16="http://schemas.microsoft.com/office/drawing/2014/main" id="{D22BA7D7-0D27-4E93-ADE3-EBDA918F7DB2}"/>
              </a:ext>
            </a:extLst>
          </p:cNvPr>
          <p:cNvSpPr/>
          <p:nvPr/>
        </p:nvSpPr>
        <p:spPr>
          <a:xfrm>
            <a:off x="-640" y="216000"/>
            <a:ext cx="6096640" cy="708569"/>
          </a:xfrm>
          <a:prstGeom prst="homePlate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accent3"/>
                </a:solidFill>
                <a:latin typeface="Ubuntu" panose="020B0504030602030204" pitchFamily="34" charset="0"/>
              </a:rPr>
              <a:t>DIGG:s </a:t>
            </a:r>
            <a:r>
              <a:rPr lang="en-US" sz="2400" dirty="0" err="1">
                <a:solidFill>
                  <a:schemeClr val="accent3"/>
                </a:solidFill>
                <a:latin typeface="Ubuntu" panose="020B0504030602030204" pitchFamily="34" charset="0"/>
              </a:rPr>
              <a:t>uppdrag</a:t>
            </a:r>
            <a:r>
              <a:rPr lang="en-US" sz="2400" dirty="0">
                <a:solidFill>
                  <a:schemeClr val="accent3"/>
                </a:solidFill>
                <a:latin typeface="Ubuntu" panose="020B0504030602030204" pitchFamily="34" charset="0"/>
              </a:rPr>
              <a:t> </a:t>
            </a:r>
            <a:r>
              <a:rPr lang="en-US" sz="2400" dirty="0" err="1">
                <a:solidFill>
                  <a:schemeClr val="accent3"/>
                </a:solidFill>
                <a:latin typeface="Ubuntu" panose="020B0504030602030204" pitchFamily="34" charset="0"/>
              </a:rPr>
              <a:t>inom</a:t>
            </a:r>
            <a:r>
              <a:rPr lang="en-US" sz="2400" dirty="0">
                <a:solidFill>
                  <a:schemeClr val="accent3"/>
                </a:solidFill>
                <a:latin typeface="Ubuntu" panose="020B0504030602030204" pitchFamily="34" charset="0"/>
              </a:rPr>
              <a:t> Digital post</a:t>
            </a:r>
          </a:p>
        </p:txBody>
      </p:sp>
    </p:spTree>
    <p:extLst>
      <p:ext uri="{BB962C8B-B14F-4D97-AF65-F5344CB8AC3E}">
        <p14:creationId xmlns:p14="http://schemas.microsoft.com/office/powerpoint/2010/main" val="18825467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ktangel 3">
            <a:extLst>
              <a:ext uri="{FF2B5EF4-FFF2-40B4-BE49-F238E27FC236}">
                <a16:creationId xmlns:a16="http://schemas.microsoft.com/office/drawing/2014/main" id="{477CFBBD-05E0-4C8F-8161-BFE2E5155A74}"/>
              </a:ext>
            </a:extLst>
          </p:cNvPr>
          <p:cNvSpPr/>
          <p:nvPr/>
        </p:nvSpPr>
        <p:spPr>
          <a:xfrm>
            <a:off x="815396" y="2276142"/>
            <a:ext cx="5597899" cy="212208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noFill/>
          </a:ln>
          <a:effectLst/>
        </p:spPr>
        <p:txBody>
          <a:bodyPr wrap="square" lIns="144000" tIns="144000" rIns="144000" bIns="144000">
            <a:spAutoFit/>
          </a:bodyPr>
          <a:lstStyle/>
          <a:p>
            <a:pPr>
              <a:spcAft>
                <a:spcPts val="600"/>
              </a:spcAft>
            </a:pPr>
            <a:r>
              <a:rPr lang="en-GB" b="1" dirty="0" err="1">
                <a:solidFill>
                  <a:srgbClr val="695F59"/>
                </a:solidFill>
              </a:rPr>
              <a:t>Fyra</a:t>
            </a:r>
            <a:r>
              <a:rPr lang="en-GB" b="1" dirty="0">
                <a:solidFill>
                  <a:srgbClr val="695F59"/>
                </a:solidFill>
              </a:rPr>
              <a:t> </a:t>
            </a:r>
            <a:r>
              <a:rPr lang="en-GB" b="1" dirty="0" err="1">
                <a:solidFill>
                  <a:srgbClr val="695F59"/>
                </a:solidFill>
              </a:rPr>
              <a:t>digitala</a:t>
            </a:r>
            <a:r>
              <a:rPr lang="en-GB" b="1" dirty="0">
                <a:solidFill>
                  <a:srgbClr val="695F59"/>
                </a:solidFill>
              </a:rPr>
              <a:t> </a:t>
            </a:r>
            <a:r>
              <a:rPr lang="en-GB" b="1" dirty="0" err="1">
                <a:solidFill>
                  <a:srgbClr val="695F59"/>
                </a:solidFill>
              </a:rPr>
              <a:t>brevlådeoperatörer</a:t>
            </a:r>
            <a:br>
              <a:rPr lang="en-GB" b="1" dirty="0">
                <a:solidFill>
                  <a:srgbClr val="695F59"/>
                </a:solidFill>
              </a:rPr>
            </a:br>
            <a:r>
              <a:rPr lang="sv-SE" sz="1600" dirty="0" err="1">
                <a:solidFill>
                  <a:srgbClr val="695F59"/>
                </a:solidFill>
              </a:rPr>
              <a:t>Kivra</a:t>
            </a:r>
            <a:r>
              <a:rPr lang="sv-SE" sz="1600" dirty="0">
                <a:solidFill>
                  <a:srgbClr val="695F59"/>
                </a:solidFill>
              </a:rPr>
              <a:t> 89 %, Min myndighetspost 9 %, </a:t>
            </a:r>
            <a:r>
              <a:rPr lang="sv-SE" sz="1600" dirty="0" err="1">
                <a:solidFill>
                  <a:srgbClr val="695F59"/>
                </a:solidFill>
              </a:rPr>
              <a:t>Digimail</a:t>
            </a:r>
            <a:r>
              <a:rPr lang="sv-SE" sz="1600" dirty="0">
                <a:solidFill>
                  <a:srgbClr val="695F59"/>
                </a:solidFill>
              </a:rPr>
              <a:t> 1 % och </a:t>
            </a:r>
            <a:r>
              <a:rPr lang="sv-SE" sz="1600" dirty="0" err="1">
                <a:solidFill>
                  <a:srgbClr val="695F59"/>
                </a:solidFill>
              </a:rPr>
              <a:t>eBoks</a:t>
            </a:r>
            <a:r>
              <a:rPr lang="sv-SE" sz="1600" dirty="0">
                <a:solidFill>
                  <a:srgbClr val="695F59"/>
                </a:solidFill>
              </a:rPr>
              <a:t> 1 %</a:t>
            </a:r>
            <a:endParaRPr lang="en-GB" sz="1600" dirty="0">
              <a:solidFill>
                <a:srgbClr val="695F59"/>
              </a:solidFill>
            </a:endParaRPr>
          </a:p>
          <a:p>
            <a:pPr>
              <a:spcAft>
                <a:spcPts val="600"/>
              </a:spcAft>
            </a:pPr>
            <a:r>
              <a:rPr lang="en-GB" b="1" dirty="0">
                <a:solidFill>
                  <a:srgbClr val="695F59"/>
                </a:solidFill>
              </a:rPr>
              <a:t>4,5 </a:t>
            </a:r>
            <a:r>
              <a:rPr lang="en-GB" b="1" dirty="0" err="1">
                <a:solidFill>
                  <a:srgbClr val="695F59"/>
                </a:solidFill>
              </a:rPr>
              <a:t>miljoner</a:t>
            </a:r>
            <a:r>
              <a:rPr lang="en-GB" b="1" dirty="0">
                <a:solidFill>
                  <a:srgbClr val="695F59"/>
                </a:solidFill>
              </a:rPr>
              <a:t> </a:t>
            </a:r>
            <a:r>
              <a:rPr lang="en-GB" b="1" dirty="0" err="1">
                <a:solidFill>
                  <a:srgbClr val="695F59"/>
                </a:solidFill>
              </a:rPr>
              <a:t>brevlådeinnehavare</a:t>
            </a:r>
            <a:br>
              <a:rPr lang="en-GB" b="1" dirty="0">
                <a:solidFill>
                  <a:srgbClr val="695F59"/>
                </a:solidFill>
              </a:rPr>
            </a:br>
            <a:r>
              <a:rPr lang="en-GB" sz="1600" dirty="0" err="1">
                <a:solidFill>
                  <a:srgbClr val="695F59"/>
                </a:solidFill>
              </a:rPr>
              <a:t>Privatpersoner</a:t>
            </a:r>
            <a:r>
              <a:rPr lang="en-GB" sz="1600" dirty="0">
                <a:solidFill>
                  <a:srgbClr val="695F59"/>
                </a:solidFill>
              </a:rPr>
              <a:t> 97 % </a:t>
            </a:r>
            <a:r>
              <a:rPr lang="en-GB" sz="1600" dirty="0" err="1">
                <a:solidFill>
                  <a:srgbClr val="695F59"/>
                </a:solidFill>
              </a:rPr>
              <a:t>och</a:t>
            </a:r>
            <a:r>
              <a:rPr lang="en-GB" sz="1600" dirty="0">
                <a:solidFill>
                  <a:srgbClr val="695F59"/>
                </a:solidFill>
              </a:rPr>
              <a:t> </a:t>
            </a:r>
            <a:r>
              <a:rPr lang="en-GB" sz="1600" dirty="0" err="1">
                <a:solidFill>
                  <a:srgbClr val="695F59"/>
                </a:solidFill>
              </a:rPr>
              <a:t>företag</a:t>
            </a:r>
            <a:r>
              <a:rPr lang="en-GB" sz="1600" dirty="0">
                <a:solidFill>
                  <a:srgbClr val="695F59"/>
                </a:solidFill>
              </a:rPr>
              <a:t> 3 %</a:t>
            </a:r>
          </a:p>
          <a:p>
            <a:pPr>
              <a:spcAft>
                <a:spcPts val="600"/>
              </a:spcAft>
            </a:pPr>
            <a:r>
              <a:rPr lang="en-GB" b="1" dirty="0">
                <a:solidFill>
                  <a:srgbClr val="695F59"/>
                </a:solidFill>
              </a:rPr>
              <a:t>169 </a:t>
            </a:r>
            <a:r>
              <a:rPr lang="en-GB" b="1" dirty="0" err="1">
                <a:solidFill>
                  <a:srgbClr val="695F59"/>
                </a:solidFill>
              </a:rPr>
              <a:t>avsändare</a:t>
            </a:r>
            <a:endParaRPr lang="en-GB" b="1" dirty="0">
              <a:solidFill>
                <a:srgbClr val="695F59"/>
              </a:solidFill>
            </a:endParaRPr>
          </a:p>
          <a:p>
            <a:pPr>
              <a:spcAft>
                <a:spcPts val="600"/>
              </a:spcAft>
            </a:pPr>
            <a:r>
              <a:rPr lang="sv-SE" b="1" dirty="0">
                <a:solidFill>
                  <a:srgbClr val="695F59"/>
                </a:solidFill>
              </a:rPr>
              <a:t>52 770 330 meddelanden </a:t>
            </a:r>
            <a:r>
              <a:rPr lang="sv-SE" dirty="0">
                <a:solidFill>
                  <a:srgbClr val="695F59"/>
                </a:solidFill>
              </a:rPr>
              <a:t>under 2020</a:t>
            </a:r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B27D8366-6D1F-4C1F-8D7A-0ED6630144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0674" y="2487797"/>
            <a:ext cx="3117952" cy="475832"/>
          </a:xfrm>
          <a:prstGeom prst="rect">
            <a:avLst/>
          </a:prstGeom>
        </p:spPr>
      </p:pic>
      <p:pic>
        <p:nvPicPr>
          <p:cNvPr id="7" name="Bildobjekt 6">
            <a:extLst>
              <a:ext uri="{FF2B5EF4-FFF2-40B4-BE49-F238E27FC236}">
                <a16:creationId xmlns:a16="http://schemas.microsoft.com/office/drawing/2014/main" id="{719B9A9C-DF13-40CC-A203-E37F10B28F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0851" y="2498256"/>
            <a:ext cx="3117958" cy="475833"/>
          </a:xfrm>
          <a:prstGeom prst="rect">
            <a:avLst/>
          </a:prstGeom>
        </p:spPr>
      </p:pic>
      <p:pic>
        <p:nvPicPr>
          <p:cNvPr id="8" name="Bildobjekt 7">
            <a:extLst>
              <a:ext uri="{FF2B5EF4-FFF2-40B4-BE49-F238E27FC236}">
                <a16:creationId xmlns:a16="http://schemas.microsoft.com/office/drawing/2014/main" id="{3D72675F-A4FF-4E8C-B1B8-D84E551D519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5119" y="3443230"/>
            <a:ext cx="3293507" cy="502826"/>
          </a:xfrm>
          <a:prstGeom prst="rect">
            <a:avLst/>
          </a:prstGeom>
        </p:spPr>
      </p:pic>
      <p:pic>
        <p:nvPicPr>
          <p:cNvPr id="9" name="Bildobjekt 8">
            <a:extLst>
              <a:ext uri="{FF2B5EF4-FFF2-40B4-BE49-F238E27FC236}">
                <a16:creationId xmlns:a16="http://schemas.microsoft.com/office/drawing/2014/main" id="{0DC4F7A2-8098-42FC-9B2E-595A281175F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60851" y="3429000"/>
            <a:ext cx="1748273" cy="570088"/>
          </a:xfrm>
          <a:prstGeom prst="rect">
            <a:avLst/>
          </a:prstGeom>
        </p:spPr>
      </p:pic>
      <p:sp>
        <p:nvSpPr>
          <p:cNvPr id="10" name="Pil: femhörning 9">
            <a:extLst>
              <a:ext uri="{FF2B5EF4-FFF2-40B4-BE49-F238E27FC236}">
                <a16:creationId xmlns:a16="http://schemas.microsoft.com/office/drawing/2014/main" id="{F40A1B25-5B16-46BA-B71A-0C9288B4701A}"/>
              </a:ext>
            </a:extLst>
          </p:cNvPr>
          <p:cNvSpPr/>
          <p:nvPr/>
        </p:nvSpPr>
        <p:spPr>
          <a:xfrm>
            <a:off x="-640" y="214082"/>
            <a:ext cx="5893440" cy="708569"/>
          </a:xfrm>
          <a:prstGeom prst="homePlate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2400" b="1" dirty="0">
                <a:solidFill>
                  <a:srgbClr val="695F59"/>
                </a:solidFill>
                <a:latin typeface="Crimson Text" charset="0"/>
              </a:rPr>
              <a:t>Digital post - fakta</a:t>
            </a:r>
          </a:p>
        </p:txBody>
      </p:sp>
    </p:spTree>
    <p:extLst>
      <p:ext uri="{BB962C8B-B14F-4D97-AF65-F5344CB8AC3E}">
        <p14:creationId xmlns:p14="http://schemas.microsoft.com/office/powerpoint/2010/main" val="1908250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Rak koppling 3"/>
          <p:cNvCxnSpPr>
            <a:stCxn id="6" idx="6"/>
          </p:cNvCxnSpPr>
          <p:nvPr/>
        </p:nvCxnSpPr>
        <p:spPr>
          <a:xfrm>
            <a:off x="1807009" y="3727453"/>
            <a:ext cx="8039050" cy="0"/>
          </a:xfrm>
          <a:prstGeom prst="line">
            <a:avLst/>
          </a:prstGeom>
          <a:ln w="57150">
            <a:solidFill>
              <a:schemeClr val="accent2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5" name="Rak koppling 4"/>
          <p:cNvCxnSpPr/>
          <p:nvPr/>
        </p:nvCxnSpPr>
        <p:spPr>
          <a:xfrm>
            <a:off x="1673082" y="2743092"/>
            <a:ext cx="0" cy="95538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Flödesschema: Koppling 5"/>
          <p:cNvSpPr/>
          <p:nvPr/>
        </p:nvSpPr>
        <p:spPr>
          <a:xfrm>
            <a:off x="1539155" y="3598144"/>
            <a:ext cx="267854" cy="258618"/>
          </a:xfrm>
          <a:prstGeom prst="flowChartConnector">
            <a:avLst/>
          </a:prstGeom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7" name="textruta 6"/>
          <p:cNvSpPr txBox="1"/>
          <p:nvPr/>
        </p:nvSpPr>
        <p:spPr>
          <a:xfrm>
            <a:off x="1539155" y="2096761"/>
            <a:ext cx="15794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600" b="1" dirty="0">
                <a:latin typeface="Ubuntu Light" panose="020B0304030602030204" pitchFamily="34" charset="0"/>
              </a:rPr>
              <a:t>2009 -2010 </a:t>
            </a:r>
            <a:r>
              <a:rPr lang="sv-SE" sz="1600" dirty="0">
                <a:latin typeface="Ubuntu Light" panose="020B0304030602030204" pitchFamily="34" charset="0"/>
              </a:rPr>
              <a:t>Projektering</a:t>
            </a:r>
          </a:p>
        </p:txBody>
      </p:sp>
      <p:sp>
        <p:nvSpPr>
          <p:cNvPr id="8" name="Flödesschema: Koppling 7"/>
          <p:cNvSpPr/>
          <p:nvPr/>
        </p:nvSpPr>
        <p:spPr>
          <a:xfrm>
            <a:off x="3409518" y="3598144"/>
            <a:ext cx="267854" cy="258618"/>
          </a:xfrm>
          <a:prstGeom prst="flowChartConnector">
            <a:avLst/>
          </a:prstGeom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9" name="textruta 8"/>
          <p:cNvSpPr txBox="1"/>
          <p:nvPr/>
        </p:nvSpPr>
        <p:spPr>
          <a:xfrm rot="-5400000">
            <a:off x="-421853" y="2995415"/>
            <a:ext cx="20874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Verksamt</a:t>
            </a:r>
          </a:p>
        </p:txBody>
      </p:sp>
      <p:cxnSp>
        <p:nvCxnSpPr>
          <p:cNvPr id="10" name="Rak koppling 9"/>
          <p:cNvCxnSpPr/>
          <p:nvPr/>
        </p:nvCxnSpPr>
        <p:spPr>
          <a:xfrm>
            <a:off x="3564894" y="2488079"/>
            <a:ext cx="0" cy="11100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ruta 10"/>
          <p:cNvSpPr txBox="1"/>
          <p:nvPr/>
        </p:nvSpPr>
        <p:spPr>
          <a:xfrm>
            <a:off x="3409518" y="1870723"/>
            <a:ext cx="15794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600" b="1" dirty="0">
                <a:latin typeface="Ubuntu Light" panose="020B0304030602030204" pitchFamily="34" charset="0"/>
              </a:rPr>
              <a:t>2011-2013</a:t>
            </a:r>
          </a:p>
          <a:p>
            <a:r>
              <a:rPr lang="sv-SE" sz="1600" dirty="0">
                <a:latin typeface="Ubuntu Light" panose="020B0304030602030204" pitchFamily="34" charset="0"/>
              </a:rPr>
              <a:t>Produktion</a:t>
            </a:r>
          </a:p>
        </p:txBody>
      </p:sp>
      <p:cxnSp>
        <p:nvCxnSpPr>
          <p:cNvPr id="12" name="Rak koppling 11"/>
          <p:cNvCxnSpPr/>
          <p:nvPr/>
        </p:nvCxnSpPr>
        <p:spPr>
          <a:xfrm>
            <a:off x="1673082" y="3856762"/>
            <a:ext cx="0" cy="627346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Rak koppling 12"/>
          <p:cNvCxnSpPr/>
          <p:nvPr/>
        </p:nvCxnSpPr>
        <p:spPr>
          <a:xfrm>
            <a:off x="3558052" y="3856762"/>
            <a:ext cx="0" cy="85072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ruta 13"/>
          <p:cNvSpPr txBox="1"/>
          <p:nvPr/>
        </p:nvSpPr>
        <p:spPr>
          <a:xfrm>
            <a:off x="1539155" y="4610748"/>
            <a:ext cx="200429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600" dirty="0">
                <a:latin typeface="+mj-lt"/>
              </a:rPr>
              <a:t>Förslag utreds</a:t>
            </a:r>
          </a:p>
          <a:p>
            <a:br>
              <a:rPr lang="sv-SE" sz="1600" dirty="0">
                <a:latin typeface="+mj-lt"/>
              </a:rPr>
            </a:br>
            <a:r>
              <a:rPr lang="sv-SE" sz="1600" dirty="0">
                <a:latin typeface="+mj-lt"/>
              </a:rPr>
              <a:t>Beslut införande</a:t>
            </a:r>
          </a:p>
          <a:p>
            <a:br>
              <a:rPr lang="sv-SE" sz="1600" dirty="0">
                <a:latin typeface="+mj-lt"/>
              </a:rPr>
            </a:br>
            <a:r>
              <a:rPr lang="sv-SE" sz="1600" dirty="0">
                <a:latin typeface="+mj-lt"/>
              </a:rPr>
              <a:t>Projektstart</a:t>
            </a:r>
          </a:p>
          <a:p>
            <a:endParaRPr lang="sv-SE" dirty="0"/>
          </a:p>
        </p:txBody>
      </p:sp>
      <p:sp>
        <p:nvSpPr>
          <p:cNvPr id="15" name="textruta 14"/>
          <p:cNvSpPr txBox="1"/>
          <p:nvPr/>
        </p:nvSpPr>
        <p:spPr>
          <a:xfrm>
            <a:off x="3409517" y="4734814"/>
            <a:ext cx="1579419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600" dirty="0">
                <a:latin typeface="+mj-lt"/>
              </a:rPr>
              <a:t>Första flödet </a:t>
            </a:r>
            <a:br>
              <a:rPr lang="sv-SE" sz="1600" dirty="0">
                <a:latin typeface="+mj-lt"/>
              </a:rPr>
            </a:br>
            <a:r>
              <a:rPr lang="sv-SE" sz="1600" dirty="0">
                <a:latin typeface="+mj-lt"/>
              </a:rPr>
              <a:t>igång</a:t>
            </a:r>
          </a:p>
          <a:p>
            <a:r>
              <a:rPr lang="sv-SE" sz="1600" dirty="0">
                <a:latin typeface="+mj-lt"/>
              </a:rPr>
              <a:t>2011 - Bolagsverket – avisering om bolagskapning</a:t>
            </a:r>
          </a:p>
          <a:p>
            <a:r>
              <a:rPr lang="sv-SE" sz="1600" dirty="0">
                <a:latin typeface="+mj-lt"/>
              </a:rPr>
              <a:t>2012 SKV (Rot &amp; RUT) och Transportstyrelsen (körförbud)</a:t>
            </a:r>
            <a:br>
              <a:rPr lang="sv-SE" sz="1600" dirty="0">
                <a:latin typeface="+mj-lt"/>
              </a:rPr>
            </a:br>
            <a:endParaRPr lang="sv-SE" sz="1600" dirty="0">
              <a:latin typeface="+mj-lt"/>
            </a:endParaRPr>
          </a:p>
          <a:p>
            <a:endParaRPr lang="sv-SE" dirty="0"/>
          </a:p>
        </p:txBody>
      </p:sp>
      <p:sp>
        <p:nvSpPr>
          <p:cNvPr id="16" name="Flödesschema: Koppling 15"/>
          <p:cNvSpPr/>
          <p:nvPr/>
        </p:nvSpPr>
        <p:spPr>
          <a:xfrm>
            <a:off x="5081609" y="3598144"/>
            <a:ext cx="267854" cy="258618"/>
          </a:xfrm>
          <a:prstGeom prst="flowChartConnector">
            <a:avLst/>
          </a:prstGeom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cxnSp>
        <p:nvCxnSpPr>
          <p:cNvPr id="17" name="Rak koppling 16"/>
          <p:cNvCxnSpPr/>
          <p:nvPr/>
        </p:nvCxnSpPr>
        <p:spPr>
          <a:xfrm>
            <a:off x="5215536" y="2936240"/>
            <a:ext cx="0" cy="66190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ruta 17"/>
          <p:cNvSpPr txBox="1"/>
          <p:nvPr/>
        </p:nvSpPr>
        <p:spPr>
          <a:xfrm>
            <a:off x="5087235" y="2298396"/>
            <a:ext cx="15794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600" b="1" dirty="0">
                <a:latin typeface="Ubuntu Light" panose="020B0304030602030204" pitchFamily="34" charset="0"/>
              </a:rPr>
              <a:t>2014</a:t>
            </a:r>
          </a:p>
          <a:p>
            <a:r>
              <a:rPr lang="sv-SE" sz="1600" dirty="0">
                <a:latin typeface="Ubuntu Light" panose="020B0304030602030204" pitchFamily="34" charset="0"/>
              </a:rPr>
              <a:t>Etablering</a:t>
            </a:r>
          </a:p>
        </p:txBody>
      </p:sp>
      <p:cxnSp>
        <p:nvCxnSpPr>
          <p:cNvPr id="19" name="Rak koppling 18"/>
          <p:cNvCxnSpPr/>
          <p:nvPr/>
        </p:nvCxnSpPr>
        <p:spPr>
          <a:xfrm>
            <a:off x="5215536" y="3856762"/>
            <a:ext cx="0" cy="562838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ruta 19"/>
          <p:cNvSpPr txBox="1"/>
          <p:nvPr/>
        </p:nvSpPr>
        <p:spPr>
          <a:xfrm>
            <a:off x="5087235" y="4437456"/>
            <a:ext cx="1446962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600" dirty="0">
                <a:latin typeface="+mj-lt"/>
              </a:rPr>
              <a:t>Affärsmodell</a:t>
            </a:r>
          </a:p>
          <a:p>
            <a:br>
              <a:rPr lang="sv-SE" sz="1600" dirty="0">
                <a:latin typeface="+mj-lt"/>
              </a:rPr>
            </a:br>
            <a:r>
              <a:rPr lang="sv-SE" sz="1600" dirty="0">
                <a:latin typeface="+mj-lt"/>
              </a:rPr>
              <a:t>Nya brevlåde-</a:t>
            </a:r>
            <a:br>
              <a:rPr lang="sv-SE" sz="1600" dirty="0">
                <a:latin typeface="+mj-lt"/>
              </a:rPr>
            </a:br>
            <a:r>
              <a:rPr lang="sv-SE" sz="1600" dirty="0">
                <a:latin typeface="+mj-lt"/>
              </a:rPr>
              <a:t>operatörer</a:t>
            </a:r>
            <a:br>
              <a:rPr lang="sv-SE" sz="1600" dirty="0">
                <a:latin typeface="+mj-lt"/>
              </a:rPr>
            </a:br>
            <a:endParaRPr lang="sv-SE" sz="1600" dirty="0">
              <a:latin typeface="+mj-lt"/>
            </a:endParaRPr>
          </a:p>
          <a:p>
            <a:endParaRPr lang="sv-SE" dirty="0"/>
          </a:p>
        </p:txBody>
      </p:sp>
      <p:pic>
        <p:nvPicPr>
          <p:cNvPr id="21" name="Bildobjekt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8477" y="3297675"/>
            <a:ext cx="778477" cy="400800"/>
          </a:xfrm>
          <a:prstGeom prst="rect">
            <a:avLst/>
          </a:prstGeom>
        </p:spPr>
      </p:pic>
      <p:sp>
        <p:nvSpPr>
          <p:cNvPr id="22" name="Flödesschema: Koppling 21"/>
          <p:cNvSpPr/>
          <p:nvPr/>
        </p:nvSpPr>
        <p:spPr>
          <a:xfrm>
            <a:off x="6751853" y="3583655"/>
            <a:ext cx="267854" cy="258618"/>
          </a:xfrm>
          <a:prstGeom prst="flowChartConnector">
            <a:avLst/>
          </a:prstGeom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cxnSp>
        <p:nvCxnSpPr>
          <p:cNvPr id="23" name="Rak koppling 22"/>
          <p:cNvCxnSpPr/>
          <p:nvPr/>
        </p:nvCxnSpPr>
        <p:spPr>
          <a:xfrm flipH="1">
            <a:off x="6879076" y="2590783"/>
            <a:ext cx="6704" cy="99287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Rak koppling 23"/>
          <p:cNvCxnSpPr/>
          <p:nvPr/>
        </p:nvCxnSpPr>
        <p:spPr>
          <a:xfrm flipH="1">
            <a:off x="6879076" y="3833038"/>
            <a:ext cx="6705" cy="853517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ruta 24"/>
          <p:cNvSpPr txBox="1"/>
          <p:nvPr/>
        </p:nvSpPr>
        <p:spPr>
          <a:xfrm>
            <a:off x="6798734" y="1943265"/>
            <a:ext cx="15794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600" b="1" dirty="0">
                <a:latin typeface="Ubuntu Light" panose="020B0304030602030204" pitchFamily="34" charset="0"/>
              </a:rPr>
              <a:t>2016</a:t>
            </a:r>
          </a:p>
          <a:p>
            <a:r>
              <a:rPr lang="sv-SE" sz="1600" dirty="0">
                <a:latin typeface="Ubuntu Light" panose="020B0304030602030204" pitchFamily="34" charset="0"/>
              </a:rPr>
              <a:t>Tillväxt</a:t>
            </a:r>
          </a:p>
        </p:txBody>
      </p:sp>
      <p:sp>
        <p:nvSpPr>
          <p:cNvPr id="26" name="textruta 25"/>
          <p:cNvSpPr txBox="1"/>
          <p:nvPr/>
        </p:nvSpPr>
        <p:spPr>
          <a:xfrm>
            <a:off x="6798734" y="4734814"/>
            <a:ext cx="1446962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600" dirty="0">
                <a:latin typeface="+mj-lt"/>
              </a:rPr>
              <a:t>Tydligare </a:t>
            </a:r>
          </a:p>
          <a:p>
            <a:r>
              <a:rPr lang="sv-SE" sz="1600" dirty="0">
                <a:latin typeface="+mj-lt"/>
              </a:rPr>
              <a:t>styrning från</a:t>
            </a:r>
          </a:p>
          <a:p>
            <a:r>
              <a:rPr lang="sv-SE" sz="1600" dirty="0">
                <a:latin typeface="+mj-lt"/>
              </a:rPr>
              <a:t>regeringen</a:t>
            </a:r>
            <a:br>
              <a:rPr lang="sv-SE" sz="1600" dirty="0">
                <a:latin typeface="+mj-lt"/>
              </a:rPr>
            </a:br>
            <a:endParaRPr lang="sv-SE" sz="1600" dirty="0">
              <a:latin typeface="+mj-lt"/>
            </a:endParaRPr>
          </a:p>
          <a:p>
            <a:endParaRPr lang="sv-SE" dirty="0"/>
          </a:p>
        </p:txBody>
      </p:sp>
      <p:sp>
        <p:nvSpPr>
          <p:cNvPr id="27" name="Flödesschema: Koppling 26"/>
          <p:cNvSpPr/>
          <p:nvPr/>
        </p:nvSpPr>
        <p:spPr>
          <a:xfrm>
            <a:off x="8329436" y="3583655"/>
            <a:ext cx="267854" cy="258618"/>
          </a:xfrm>
          <a:prstGeom prst="flowChartConnector">
            <a:avLst/>
          </a:prstGeom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cxnSp>
        <p:nvCxnSpPr>
          <p:cNvPr id="28" name="Rak koppling 27"/>
          <p:cNvCxnSpPr/>
          <p:nvPr/>
        </p:nvCxnSpPr>
        <p:spPr>
          <a:xfrm>
            <a:off x="8462737" y="2315771"/>
            <a:ext cx="1798" cy="127804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ruta 28"/>
          <p:cNvSpPr txBox="1"/>
          <p:nvPr/>
        </p:nvSpPr>
        <p:spPr>
          <a:xfrm>
            <a:off x="8378153" y="1739746"/>
            <a:ext cx="15794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600" b="1" dirty="0">
                <a:latin typeface="Ubuntu Light" panose="020B0304030602030204" pitchFamily="34" charset="0"/>
              </a:rPr>
              <a:t>2017</a:t>
            </a:r>
          </a:p>
          <a:p>
            <a:r>
              <a:rPr lang="sv-SE" sz="1600" dirty="0">
                <a:latin typeface="Ubuntu Light" panose="020B0304030602030204" pitchFamily="34" charset="0"/>
              </a:rPr>
              <a:t>Mognad</a:t>
            </a:r>
          </a:p>
        </p:txBody>
      </p:sp>
      <p:pic>
        <p:nvPicPr>
          <p:cNvPr id="30" name="Bildobjekt 2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53510" y="3255026"/>
            <a:ext cx="708195" cy="443449"/>
          </a:xfrm>
          <a:prstGeom prst="rect">
            <a:avLst/>
          </a:prstGeom>
        </p:spPr>
      </p:pic>
      <p:pic>
        <p:nvPicPr>
          <p:cNvPr id="31" name="Bildobjekt 3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04159" y="3142883"/>
            <a:ext cx="1187212" cy="555592"/>
          </a:xfrm>
          <a:prstGeom prst="rect">
            <a:avLst/>
          </a:prstGeom>
        </p:spPr>
      </p:pic>
      <p:pic>
        <p:nvPicPr>
          <p:cNvPr id="32" name="Bildobjekt 3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66349" y="3211186"/>
            <a:ext cx="653830" cy="501777"/>
          </a:xfrm>
          <a:prstGeom prst="rect">
            <a:avLst/>
          </a:prstGeom>
        </p:spPr>
      </p:pic>
      <p:sp>
        <p:nvSpPr>
          <p:cNvPr id="33" name="Flödesschema: Koppling 32"/>
          <p:cNvSpPr/>
          <p:nvPr/>
        </p:nvSpPr>
        <p:spPr>
          <a:xfrm>
            <a:off x="9846059" y="3583655"/>
            <a:ext cx="267854" cy="258618"/>
          </a:xfrm>
          <a:prstGeom prst="flowChartConnector">
            <a:avLst/>
          </a:prstGeom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cxnSp>
        <p:nvCxnSpPr>
          <p:cNvPr id="34" name="Rak koppling 33"/>
          <p:cNvCxnSpPr/>
          <p:nvPr/>
        </p:nvCxnSpPr>
        <p:spPr>
          <a:xfrm>
            <a:off x="9972692" y="2926706"/>
            <a:ext cx="0" cy="66190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ruta 34"/>
          <p:cNvSpPr txBox="1"/>
          <p:nvPr/>
        </p:nvSpPr>
        <p:spPr>
          <a:xfrm>
            <a:off x="9873453" y="2305844"/>
            <a:ext cx="19527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600" b="1" dirty="0">
                <a:latin typeface="Ubuntu Light" panose="020B0304030602030204" pitchFamily="34" charset="0"/>
              </a:rPr>
              <a:t>Framtiden</a:t>
            </a:r>
          </a:p>
          <a:p>
            <a:r>
              <a:rPr lang="sv-SE" sz="1600" dirty="0">
                <a:latin typeface="Ubuntu Light" panose="020B0304030602030204" pitchFamily="34" charset="0"/>
              </a:rPr>
              <a:t>Transformation?</a:t>
            </a:r>
          </a:p>
        </p:txBody>
      </p:sp>
      <p:pic>
        <p:nvPicPr>
          <p:cNvPr id="36" name="Bildobjekt 3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-5400000">
            <a:off x="449107" y="4213787"/>
            <a:ext cx="366921" cy="269385"/>
          </a:xfrm>
          <a:prstGeom prst="rect">
            <a:avLst/>
          </a:prstGeom>
        </p:spPr>
      </p:pic>
      <p:sp>
        <p:nvSpPr>
          <p:cNvPr id="37" name="Rektangel 36"/>
          <p:cNvSpPr/>
          <p:nvPr/>
        </p:nvSpPr>
        <p:spPr>
          <a:xfrm>
            <a:off x="751222" y="3872209"/>
            <a:ext cx="455482" cy="1223798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38" name="Bildobjekt 3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833637" y="3211186"/>
            <a:ext cx="753674" cy="487289"/>
          </a:xfrm>
          <a:prstGeom prst="rect">
            <a:avLst/>
          </a:prstGeom>
        </p:spPr>
      </p:pic>
      <p:cxnSp>
        <p:nvCxnSpPr>
          <p:cNvPr id="39" name="Rak pilkoppling 38"/>
          <p:cNvCxnSpPr/>
          <p:nvPr/>
        </p:nvCxnSpPr>
        <p:spPr>
          <a:xfrm>
            <a:off x="841154" y="3724945"/>
            <a:ext cx="574860" cy="501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Pil: femhörning 41">
            <a:extLst>
              <a:ext uri="{FF2B5EF4-FFF2-40B4-BE49-F238E27FC236}">
                <a16:creationId xmlns:a16="http://schemas.microsoft.com/office/drawing/2014/main" id="{14BC8B97-4095-4B0E-8137-B8EBB8AB55FA}"/>
              </a:ext>
            </a:extLst>
          </p:cNvPr>
          <p:cNvSpPr/>
          <p:nvPr/>
        </p:nvSpPr>
        <p:spPr>
          <a:xfrm>
            <a:off x="-640" y="214082"/>
            <a:ext cx="5893440" cy="708569"/>
          </a:xfrm>
          <a:prstGeom prst="homePlate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2400" b="1" dirty="0">
                <a:solidFill>
                  <a:srgbClr val="695F59"/>
                </a:solidFill>
                <a:latin typeface="Crimson Text" charset="0"/>
              </a:rPr>
              <a:t>Digital post – Översiktlig tidslinje</a:t>
            </a:r>
          </a:p>
        </p:txBody>
      </p:sp>
    </p:spTree>
    <p:extLst>
      <p:ext uri="{BB962C8B-B14F-4D97-AF65-F5344CB8AC3E}">
        <p14:creationId xmlns:p14="http://schemas.microsoft.com/office/powerpoint/2010/main" val="31432816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 4">
            <a:extLst>
              <a:ext uri="{FF2B5EF4-FFF2-40B4-BE49-F238E27FC236}">
                <a16:creationId xmlns:a16="http://schemas.microsoft.com/office/drawing/2014/main" id="{A6586B01-2A5F-4789-A0E8-162930FAF735}"/>
              </a:ext>
            </a:extLst>
          </p:cNvPr>
          <p:cNvSpPr/>
          <p:nvPr/>
        </p:nvSpPr>
        <p:spPr>
          <a:xfrm>
            <a:off x="6868009" y="4090474"/>
            <a:ext cx="95410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sz="1400" dirty="0">
                <a:latin typeface="Garamond" panose="02020404030301010803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13 </a:t>
            </a:r>
            <a:r>
              <a:rPr lang="sv-SE" sz="1400" dirty="0">
                <a:latin typeface="Crimson Text" panose="02000503000000000000" pitchFamily="2" charset="0"/>
                <a:ea typeface="SimSun" panose="02010600030101010101" pitchFamily="2" charset="-122"/>
                <a:cs typeface="Times New Roman" panose="02020603050405020304" pitchFamily="18" charset="0"/>
              </a:rPr>
              <a:t>701</a:t>
            </a:r>
            <a:r>
              <a:rPr lang="sv-SE" sz="1400" dirty="0">
                <a:latin typeface="Garamond" panose="02020404030301010803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156</a:t>
            </a:r>
            <a:endParaRPr lang="sv-SE" sz="1400" dirty="0"/>
          </a:p>
        </p:txBody>
      </p:sp>
      <p:sp>
        <p:nvSpPr>
          <p:cNvPr id="6" name="Rektangel 5">
            <a:extLst>
              <a:ext uri="{FF2B5EF4-FFF2-40B4-BE49-F238E27FC236}">
                <a16:creationId xmlns:a16="http://schemas.microsoft.com/office/drawing/2014/main" id="{EC9B37FF-6EDB-4737-AE21-ADC36B817A11}"/>
              </a:ext>
            </a:extLst>
          </p:cNvPr>
          <p:cNvSpPr/>
          <p:nvPr/>
        </p:nvSpPr>
        <p:spPr>
          <a:xfrm>
            <a:off x="6868008" y="3256760"/>
            <a:ext cx="95410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sz="1400" dirty="0">
                <a:latin typeface="Garamond" panose="02020404030301010803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28 479 111</a:t>
            </a:r>
          </a:p>
        </p:txBody>
      </p:sp>
      <p:sp>
        <p:nvSpPr>
          <p:cNvPr id="7" name="Rektangel 6">
            <a:extLst>
              <a:ext uri="{FF2B5EF4-FFF2-40B4-BE49-F238E27FC236}">
                <a16:creationId xmlns:a16="http://schemas.microsoft.com/office/drawing/2014/main" id="{44DBEE7F-B513-4BC7-8F4B-5A03C578BA3D}"/>
              </a:ext>
            </a:extLst>
          </p:cNvPr>
          <p:cNvSpPr/>
          <p:nvPr/>
        </p:nvSpPr>
        <p:spPr>
          <a:xfrm>
            <a:off x="6868007" y="2619770"/>
            <a:ext cx="95410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sz="1400" dirty="0">
                <a:latin typeface="Garamond" panose="02020404030301010803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41 852 062</a:t>
            </a:r>
          </a:p>
        </p:txBody>
      </p:sp>
      <p:sp>
        <p:nvSpPr>
          <p:cNvPr id="3" name="Rektangel 2">
            <a:extLst>
              <a:ext uri="{FF2B5EF4-FFF2-40B4-BE49-F238E27FC236}">
                <a16:creationId xmlns:a16="http://schemas.microsoft.com/office/drawing/2014/main" id="{4AE14DD6-EB9A-4567-80C8-B5D30A647083}"/>
              </a:ext>
            </a:extLst>
          </p:cNvPr>
          <p:cNvSpPr/>
          <p:nvPr/>
        </p:nvSpPr>
        <p:spPr>
          <a:xfrm>
            <a:off x="6868006" y="1948432"/>
            <a:ext cx="95410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sz="1400" dirty="0">
                <a:latin typeface="Garamond" panose="02020404030301010803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52 770 330</a:t>
            </a:r>
          </a:p>
        </p:txBody>
      </p:sp>
      <p:graphicFrame>
        <p:nvGraphicFramePr>
          <p:cNvPr id="9" name="Diagram 8">
            <a:extLst>
              <a:ext uri="{FF2B5EF4-FFF2-40B4-BE49-F238E27FC236}">
                <a16:creationId xmlns:a16="http://schemas.microsoft.com/office/drawing/2014/main" id="{CA00C7C9-B262-4822-B49A-6BA94148504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67368218"/>
              </p:ext>
            </p:extLst>
          </p:nvPr>
        </p:nvGraphicFramePr>
        <p:xfrm>
          <a:off x="1046375" y="1501044"/>
          <a:ext cx="6610139" cy="41267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Pil: femhörning 7">
            <a:extLst>
              <a:ext uri="{FF2B5EF4-FFF2-40B4-BE49-F238E27FC236}">
                <a16:creationId xmlns:a16="http://schemas.microsoft.com/office/drawing/2014/main" id="{2D565613-9A84-4CA4-B0E2-A620A2031D1E}"/>
              </a:ext>
            </a:extLst>
          </p:cNvPr>
          <p:cNvSpPr/>
          <p:nvPr/>
        </p:nvSpPr>
        <p:spPr>
          <a:xfrm>
            <a:off x="-640" y="214082"/>
            <a:ext cx="5893440" cy="708569"/>
          </a:xfrm>
          <a:prstGeom prst="homePlate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2400" b="1" dirty="0">
                <a:solidFill>
                  <a:srgbClr val="695F59"/>
                </a:solidFill>
                <a:latin typeface="Crimson Text" charset="0"/>
              </a:rPr>
              <a:t>Antal meddelanden</a:t>
            </a:r>
          </a:p>
        </p:txBody>
      </p:sp>
    </p:spTree>
    <p:extLst>
      <p:ext uri="{BB962C8B-B14F-4D97-AF65-F5344CB8AC3E}">
        <p14:creationId xmlns:p14="http://schemas.microsoft.com/office/powerpoint/2010/main" val="6535959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 4">
            <a:extLst>
              <a:ext uri="{FF2B5EF4-FFF2-40B4-BE49-F238E27FC236}">
                <a16:creationId xmlns:a16="http://schemas.microsoft.com/office/drawing/2014/main" id="{BDCF2BEE-2F57-44E4-BC12-545445AE1204}"/>
              </a:ext>
            </a:extLst>
          </p:cNvPr>
          <p:cNvSpPr/>
          <p:nvPr/>
        </p:nvSpPr>
        <p:spPr>
          <a:xfrm>
            <a:off x="1586846" y="5334738"/>
            <a:ext cx="6096000" cy="66608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5000"/>
              </a:lnSpc>
              <a:spcAft>
                <a:spcPts val="1000"/>
              </a:spcAft>
            </a:pPr>
            <a:r>
              <a:rPr lang="sv-SE" dirty="0">
                <a:latin typeface="Garamond" panose="02020404030301010803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De 169 avsändarna består av 102 kommuner, 56 statliga myndigheter och 11 regioner.</a:t>
            </a:r>
            <a:endParaRPr lang="sv-SE" sz="1800" dirty="0">
              <a:effectLst/>
              <a:latin typeface="Garamond" panose="02020404030301010803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00000000-0008-0000-03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32921623"/>
              </p:ext>
            </p:extLst>
          </p:nvPr>
        </p:nvGraphicFramePr>
        <p:xfrm>
          <a:off x="1272619" y="1743455"/>
          <a:ext cx="7109381" cy="35638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Pil: femhörning 6">
            <a:extLst>
              <a:ext uri="{FF2B5EF4-FFF2-40B4-BE49-F238E27FC236}">
                <a16:creationId xmlns:a16="http://schemas.microsoft.com/office/drawing/2014/main" id="{062D7068-7E9B-4A56-AB08-B976877D6C32}"/>
              </a:ext>
            </a:extLst>
          </p:cNvPr>
          <p:cNvSpPr/>
          <p:nvPr/>
        </p:nvSpPr>
        <p:spPr>
          <a:xfrm>
            <a:off x="-640" y="214082"/>
            <a:ext cx="5893440" cy="708569"/>
          </a:xfrm>
          <a:prstGeom prst="homePlate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2400" b="1" dirty="0">
                <a:solidFill>
                  <a:srgbClr val="695F59"/>
                </a:solidFill>
                <a:latin typeface="Crimson Text" charset="0"/>
              </a:rPr>
              <a:t>Antal avsändare</a:t>
            </a:r>
          </a:p>
        </p:txBody>
      </p:sp>
    </p:spTree>
    <p:extLst>
      <p:ext uri="{BB962C8B-B14F-4D97-AF65-F5344CB8AC3E}">
        <p14:creationId xmlns:p14="http://schemas.microsoft.com/office/powerpoint/2010/main" val="29912879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ktangel 7">
            <a:extLst>
              <a:ext uri="{FF2B5EF4-FFF2-40B4-BE49-F238E27FC236}">
                <a16:creationId xmlns:a16="http://schemas.microsoft.com/office/drawing/2014/main" id="{5BD3F939-C163-4821-BCBE-D07B96BEB560}"/>
              </a:ext>
            </a:extLst>
          </p:cNvPr>
          <p:cNvSpPr/>
          <p:nvPr/>
        </p:nvSpPr>
        <p:spPr>
          <a:xfrm>
            <a:off x="1545995" y="5608948"/>
            <a:ext cx="7202079" cy="666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5000"/>
              </a:lnSpc>
              <a:spcAft>
                <a:spcPts val="1000"/>
              </a:spcAft>
            </a:pPr>
            <a:r>
              <a:rPr lang="sv-SE" dirty="0">
                <a:latin typeface="Garamond" panose="02020404030301010803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Av de drygt 4,4 miljoner digitala brevlådorna har Kivra idag 89 % av antalet,</a:t>
            </a:r>
            <a:br>
              <a:rPr lang="sv-SE" dirty="0">
                <a:latin typeface="Garamond" panose="02020404030301010803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</a:br>
            <a:r>
              <a:rPr lang="sv-SE" dirty="0">
                <a:latin typeface="Garamond" panose="02020404030301010803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e-Boks 1 %, </a:t>
            </a:r>
            <a:r>
              <a:rPr lang="sv-SE" dirty="0" err="1">
                <a:latin typeface="Garamond" panose="02020404030301010803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Digimail</a:t>
            </a:r>
            <a:r>
              <a:rPr lang="sv-SE" dirty="0">
                <a:latin typeface="Garamond" panose="02020404030301010803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1 % och Min myndighetspost 9 %.</a:t>
            </a:r>
            <a:endParaRPr lang="sv-SE" sz="1800" dirty="0">
              <a:effectLst/>
              <a:latin typeface="Garamond" panose="02020404030301010803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AE7A2186-F21E-4724-81DD-18C14CCB594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33348722"/>
              </p:ext>
            </p:extLst>
          </p:nvPr>
        </p:nvGraphicFramePr>
        <p:xfrm>
          <a:off x="1461154" y="1705748"/>
          <a:ext cx="7202079" cy="390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Tabell 8">
            <a:extLst>
              <a:ext uri="{FF2B5EF4-FFF2-40B4-BE49-F238E27FC236}">
                <a16:creationId xmlns:a16="http://schemas.microsoft.com/office/drawing/2014/main" id="{47B7259C-9DC9-447C-B455-B4F34BF18B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4936385"/>
              </p:ext>
            </p:extLst>
          </p:nvPr>
        </p:nvGraphicFramePr>
        <p:xfrm>
          <a:off x="6823198" y="970184"/>
          <a:ext cx="4536101" cy="644618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3275875">
                  <a:extLst>
                    <a:ext uri="{9D8B030D-6E8A-4147-A177-3AD203B41FA5}">
                      <a16:colId xmlns:a16="http://schemas.microsoft.com/office/drawing/2014/main" val="3674089262"/>
                    </a:ext>
                  </a:extLst>
                </a:gridCol>
                <a:gridCol w="1260226">
                  <a:extLst>
                    <a:ext uri="{9D8B030D-6E8A-4147-A177-3AD203B41FA5}">
                      <a16:colId xmlns:a16="http://schemas.microsoft.com/office/drawing/2014/main" val="309480679"/>
                    </a:ext>
                  </a:extLst>
                </a:gridCol>
              </a:tblGrid>
              <a:tr h="322309"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v-SE" sz="1600">
                          <a:effectLst/>
                          <a:latin typeface="Crimson Text" panose="02000503000000000000" pitchFamily="2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Mottagare, privatpersoner (antal)</a:t>
                      </a:r>
                      <a:endParaRPr lang="sv-SE" sz="1800">
                        <a:effectLst/>
                        <a:latin typeface="Crimson Text" panose="02000503000000000000" pitchFamily="2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v-SE" sz="14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4 296 443</a:t>
                      </a:r>
                      <a:endParaRPr lang="sv-SE" sz="1400" dirty="0">
                        <a:effectLst/>
                        <a:latin typeface="Crimson Text" panose="02000503000000000000" pitchFamily="2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4568103"/>
                  </a:ext>
                </a:extLst>
              </a:tr>
              <a:tr h="322309"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v-SE" sz="1600" dirty="0">
                          <a:effectLst/>
                          <a:latin typeface="Crimson Text" panose="02000503000000000000" pitchFamily="2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Mottagare, företag (antal)</a:t>
                      </a:r>
                      <a:endParaRPr lang="sv-SE" sz="1800" dirty="0">
                        <a:effectLst/>
                        <a:latin typeface="Crimson Text" panose="02000503000000000000" pitchFamily="2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v-SE" sz="14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138 918</a:t>
                      </a:r>
                      <a:endParaRPr lang="sv-SE" sz="1400" dirty="0">
                        <a:effectLst/>
                        <a:latin typeface="Crimson Text" panose="02000503000000000000" pitchFamily="2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4537826"/>
                  </a:ext>
                </a:extLst>
              </a:tr>
            </a:tbl>
          </a:graphicData>
        </a:graphic>
      </p:graphicFrame>
      <p:sp>
        <p:nvSpPr>
          <p:cNvPr id="6" name="Pil: femhörning 5">
            <a:extLst>
              <a:ext uri="{FF2B5EF4-FFF2-40B4-BE49-F238E27FC236}">
                <a16:creationId xmlns:a16="http://schemas.microsoft.com/office/drawing/2014/main" id="{BCD876BB-E675-49EA-8CBF-39DC50BC7295}"/>
              </a:ext>
            </a:extLst>
          </p:cNvPr>
          <p:cNvSpPr/>
          <p:nvPr/>
        </p:nvSpPr>
        <p:spPr>
          <a:xfrm>
            <a:off x="-640" y="214082"/>
            <a:ext cx="5893440" cy="708569"/>
          </a:xfrm>
          <a:prstGeom prst="homePlate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2400" b="1" dirty="0">
                <a:solidFill>
                  <a:srgbClr val="695F59"/>
                </a:solidFill>
                <a:latin typeface="Crimson Text" charset="0"/>
              </a:rPr>
              <a:t>Antal brevlådor</a:t>
            </a:r>
          </a:p>
        </p:txBody>
      </p:sp>
    </p:spTree>
    <p:extLst>
      <p:ext uri="{BB962C8B-B14F-4D97-AF65-F5344CB8AC3E}">
        <p14:creationId xmlns:p14="http://schemas.microsoft.com/office/powerpoint/2010/main" val="22342887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Rektangel 54"/>
          <p:cNvSpPr/>
          <p:nvPr/>
        </p:nvSpPr>
        <p:spPr>
          <a:xfrm>
            <a:off x="7838649" y="3162249"/>
            <a:ext cx="4353351" cy="15680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7" name="textruta 6"/>
          <p:cNvSpPr txBox="1"/>
          <p:nvPr/>
        </p:nvSpPr>
        <p:spPr>
          <a:xfrm>
            <a:off x="2359271" y="1984594"/>
            <a:ext cx="12669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Förmedlare</a:t>
            </a:r>
          </a:p>
        </p:txBody>
      </p:sp>
      <p:sp>
        <p:nvSpPr>
          <p:cNvPr id="8" name="textruta 7"/>
          <p:cNvSpPr txBox="1"/>
          <p:nvPr/>
        </p:nvSpPr>
        <p:spPr>
          <a:xfrm>
            <a:off x="8565600" y="1984594"/>
            <a:ext cx="1001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Brevlåda</a:t>
            </a:r>
          </a:p>
        </p:txBody>
      </p:sp>
      <p:sp>
        <p:nvSpPr>
          <p:cNvPr id="9" name="textruta 8"/>
          <p:cNvSpPr txBox="1"/>
          <p:nvPr/>
        </p:nvSpPr>
        <p:spPr>
          <a:xfrm>
            <a:off x="5069027" y="4123816"/>
            <a:ext cx="205376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v-SE" b="1" dirty="0"/>
              <a:t>Mina meddelanden</a:t>
            </a:r>
            <a:br>
              <a:rPr lang="sv-SE" dirty="0"/>
            </a:br>
            <a:r>
              <a:rPr lang="sv-SE" sz="1200" dirty="0">
                <a:latin typeface="Calibri Light" panose="020F0302020204030204" pitchFamily="34" charset="0"/>
                <a:cs typeface="Calibri Light" panose="020F0302020204030204" pitchFamily="34" charset="0"/>
              </a:rPr>
              <a:t>Adressregister (</a:t>
            </a:r>
            <a:r>
              <a:rPr lang="sv-SE" sz="1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FaR</a:t>
            </a:r>
            <a:r>
              <a:rPr lang="sv-SE" sz="1200" dirty="0"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</a:p>
        </p:txBody>
      </p:sp>
      <p:cxnSp>
        <p:nvCxnSpPr>
          <p:cNvPr id="15" name="Rak pilkoppling 14"/>
          <p:cNvCxnSpPr/>
          <p:nvPr/>
        </p:nvCxnSpPr>
        <p:spPr>
          <a:xfrm flipH="1" flipV="1">
            <a:off x="3416781" y="2548147"/>
            <a:ext cx="1694330" cy="1538083"/>
          </a:xfrm>
          <a:prstGeom prst="straightConnector1">
            <a:avLst/>
          </a:prstGeom>
          <a:ln w="28575">
            <a:solidFill>
              <a:schemeClr val="accent6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Rak pilkoppling 16"/>
          <p:cNvCxnSpPr/>
          <p:nvPr/>
        </p:nvCxnSpPr>
        <p:spPr>
          <a:xfrm>
            <a:off x="3801329" y="2179268"/>
            <a:ext cx="4589164" cy="0"/>
          </a:xfrm>
          <a:prstGeom prst="straightConnector1">
            <a:avLst/>
          </a:prstGeom>
          <a:ln w="57150"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Rak pilkoppling 31"/>
          <p:cNvCxnSpPr/>
          <p:nvPr/>
        </p:nvCxnSpPr>
        <p:spPr>
          <a:xfrm flipH="1">
            <a:off x="3801329" y="2353223"/>
            <a:ext cx="4507030" cy="0"/>
          </a:xfrm>
          <a:prstGeom prst="straightConnector1">
            <a:avLst/>
          </a:prstGeom>
          <a:ln w="28575">
            <a:solidFill>
              <a:schemeClr val="accent6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ruta 33"/>
          <p:cNvSpPr txBox="1"/>
          <p:nvPr/>
        </p:nvSpPr>
        <p:spPr>
          <a:xfrm>
            <a:off x="5772746" y="2383880"/>
            <a:ext cx="6463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v-SE" sz="1050" dirty="0">
                <a:solidFill>
                  <a:schemeClr val="accent6"/>
                </a:solidFill>
              </a:rPr>
              <a:t>Kvittens</a:t>
            </a:r>
          </a:p>
        </p:txBody>
      </p:sp>
      <p:sp>
        <p:nvSpPr>
          <p:cNvPr id="35" name="textruta 34"/>
          <p:cNvSpPr txBox="1"/>
          <p:nvPr/>
        </p:nvSpPr>
        <p:spPr>
          <a:xfrm>
            <a:off x="5386550" y="1861562"/>
            <a:ext cx="14187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v-SE" sz="1200" b="1" dirty="0">
                <a:solidFill>
                  <a:schemeClr val="tx2"/>
                </a:solidFill>
              </a:rPr>
              <a:t>Skicka meddelande</a:t>
            </a:r>
          </a:p>
        </p:txBody>
      </p:sp>
      <p:sp>
        <p:nvSpPr>
          <p:cNvPr id="37" name="textruta 36"/>
          <p:cNvSpPr txBox="1"/>
          <p:nvPr/>
        </p:nvSpPr>
        <p:spPr>
          <a:xfrm>
            <a:off x="2761967" y="3354284"/>
            <a:ext cx="11933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sv-SE" sz="1200" b="1" dirty="0">
                <a:solidFill>
                  <a:schemeClr val="tx2"/>
                </a:solidFill>
              </a:rPr>
              <a:t>Har mottagaren</a:t>
            </a:r>
          </a:p>
          <a:p>
            <a:pPr algn="r"/>
            <a:r>
              <a:rPr lang="sv-SE" sz="1200" b="1" dirty="0">
                <a:solidFill>
                  <a:schemeClr val="tx2"/>
                </a:solidFill>
              </a:rPr>
              <a:t>digital post?</a:t>
            </a:r>
          </a:p>
        </p:txBody>
      </p:sp>
      <p:cxnSp>
        <p:nvCxnSpPr>
          <p:cNvPr id="38" name="Rak pilkoppling 37"/>
          <p:cNvCxnSpPr/>
          <p:nvPr/>
        </p:nvCxnSpPr>
        <p:spPr>
          <a:xfrm>
            <a:off x="3150162" y="2548147"/>
            <a:ext cx="1694330" cy="1538083"/>
          </a:xfrm>
          <a:prstGeom prst="straightConnector1">
            <a:avLst/>
          </a:prstGeom>
          <a:ln w="57150"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ruta 38"/>
          <p:cNvSpPr txBox="1"/>
          <p:nvPr/>
        </p:nvSpPr>
        <p:spPr>
          <a:xfrm>
            <a:off x="4348010" y="2945360"/>
            <a:ext cx="1180131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050" dirty="0"/>
              <a:t>Ja, skicka den till</a:t>
            </a:r>
          </a:p>
          <a:p>
            <a:r>
              <a:rPr lang="sv-SE" sz="1050" dirty="0"/>
              <a:t>den här brevlådan</a:t>
            </a:r>
          </a:p>
        </p:txBody>
      </p:sp>
      <p:cxnSp>
        <p:nvCxnSpPr>
          <p:cNvPr id="40" name="Rak pilkoppling 39"/>
          <p:cNvCxnSpPr/>
          <p:nvPr/>
        </p:nvCxnSpPr>
        <p:spPr>
          <a:xfrm flipV="1">
            <a:off x="7401071" y="2538511"/>
            <a:ext cx="1694330" cy="1538083"/>
          </a:xfrm>
          <a:prstGeom prst="straightConnector1">
            <a:avLst/>
          </a:prstGeom>
          <a:ln w="28575">
            <a:solidFill>
              <a:schemeClr val="accent6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Rak pilkoppling 40"/>
          <p:cNvCxnSpPr/>
          <p:nvPr/>
        </p:nvCxnSpPr>
        <p:spPr>
          <a:xfrm flipH="1">
            <a:off x="7123819" y="2538511"/>
            <a:ext cx="1694330" cy="1538083"/>
          </a:xfrm>
          <a:prstGeom prst="straightConnector1">
            <a:avLst/>
          </a:prstGeom>
          <a:ln w="57150"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ruta 44"/>
          <p:cNvSpPr txBox="1"/>
          <p:nvPr/>
        </p:nvSpPr>
        <p:spPr>
          <a:xfrm>
            <a:off x="8170230" y="3377367"/>
            <a:ext cx="772969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050" dirty="0">
                <a:solidFill>
                  <a:schemeClr val="accent2"/>
                </a:solidFill>
              </a:rPr>
              <a:t>Ja, avisera </a:t>
            </a:r>
            <a:br>
              <a:rPr lang="sv-SE" sz="1050" dirty="0">
                <a:solidFill>
                  <a:schemeClr val="accent2"/>
                </a:solidFill>
              </a:rPr>
            </a:br>
            <a:r>
              <a:rPr lang="sv-SE" sz="1050" dirty="0">
                <a:solidFill>
                  <a:schemeClr val="accent2"/>
                </a:solidFill>
              </a:rPr>
              <a:t>och lagra</a:t>
            </a:r>
          </a:p>
        </p:txBody>
      </p:sp>
      <p:sp>
        <p:nvSpPr>
          <p:cNvPr id="50" name="textruta 49"/>
          <p:cNvSpPr txBox="1"/>
          <p:nvPr/>
        </p:nvSpPr>
        <p:spPr>
          <a:xfrm>
            <a:off x="6725671" y="3014610"/>
            <a:ext cx="11628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v-SE" sz="1200" b="1" dirty="0">
                <a:solidFill>
                  <a:schemeClr val="tx2"/>
                </a:solidFill>
              </a:rPr>
              <a:t>Är det här rätt?</a:t>
            </a:r>
          </a:p>
        </p:txBody>
      </p:sp>
      <p:cxnSp>
        <p:nvCxnSpPr>
          <p:cNvPr id="25" name="Rak pilkoppling 24"/>
          <p:cNvCxnSpPr/>
          <p:nvPr/>
        </p:nvCxnSpPr>
        <p:spPr>
          <a:xfrm>
            <a:off x="1819000" y="2169260"/>
            <a:ext cx="439910" cy="0"/>
          </a:xfrm>
          <a:prstGeom prst="straightConnector1">
            <a:avLst/>
          </a:prstGeom>
          <a:ln w="57150"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Rak pilkoppling 25"/>
          <p:cNvCxnSpPr/>
          <p:nvPr/>
        </p:nvCxnSpPr>
        <p:spPr>
          <a:xfrm>
            <a:off x="9676485" y="2169260"/>
            <a:ext cx="439910" cy="0"/>
          </a:xfrm>
          <a:prstGeom prst="straightConnector1">
            <a:avLst/>
          </a:prstGeom>
          <a:ln w="57150"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Grupp 26"/>
          <p:cNvGrpSpPr/>
          <p:nvPr/>
        </p:nvGrpSpPr>
        <p:grpSpPr>
          <a:xfrm>
            <a:off x="567804" y="1715606"/>
            <a:ext cx="1187248" cy="915296"/>
            <a:chOff x="703341" y="2689170"/>
            <a:chExt cx="1187248" cy="915296"/>
          </a:xfrm>
        </p:grpSpPr>
        <p:sp>
          <p:nvSpPr>
            <p:cNvPr id="28" name="textruta 27"/>
            <p:cNvSpPr txBox="1"/>
            <p:nvPr/>
          </p:nvSpPr>
          <p:spPr>
            <a:xfrm>
              <a:off x="703341" y="3235134"/>
              <a:ext cx="118724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b="1" dirty="0"/>
                <a:t>Avsändare</a:t>
              </a:r>
            </a:p>
          </p:txBody>
        </p:sp>
        <p:pic>
          <p:nvPicPr>
            <p:cNvPr id="29" name="Bildobjekt 28"/>
            <p:cNvPicPr>
              <a:picLocks noChangeAspect="1"/>
            </p:cNvPicPr>
            <p:nvPr/>
          </p:nvPicPr>
          <p:blipFill rotWithShape="1">
            <a:blip r:embed="rId3"/>
            <a:srcRect l="50295" t="78700" r="43222" b="12003"/>
            <a:stretch/>
          </p:blipFill>
          <p:spPr>
            <a:xfrm>
              <a:off x="985076" y="2689170"/>
              <a:ext cx="623777" cy="540282"/>
            </a:xfrm>
            <a:prstGeom prst="rect">
              <a:avLst/>
            </a:prstGeom>
          </p:spPr>
        </p:pic>
      </p:grpSp>
      <p:grpSp>
        <p:nvGrpSpPr>
          <p:cNvPr id="31" name="Grupp 30"/>
          <p:cNvGrpSpPr/>
          <p:nvPr/>
        </p:nvGrpSpPr>
        <p:grpSpPr>
          <a:xfrm>
            <a:off x="10184341" y="1790653"/>
            <a:ext cx="1192699" cy="765202"/>
            <a:chOff x="9900556" y="2839264"/>
            <a:chExt cx="1192699" cy="765202"/>
          </a:xfrm>
        </p:grpSpPr>
        <p:sp>
          <p:nvSpPr>
            <p:cNvPr id="33" name="textruta 32"/>
            <p:cNvSpPr txBox="1"/>
            <p:nvPr/>
          </p:nvSpPr>
          <p:spPr>
            <a:xfrm>
              <a:off x="9900556" y="3235134"/>
              <a:ext cx="11926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b="1" dirty="0"/>
                <a:t>Mottagare</a:t>
              </a:r>
            </a:p>
          </p:txBody>
        </p:sp>
        <p:pic>
          <p:nvPicPr>
            <p:cNvPr id="36" name="Bildobjekt 35"/>
            <p:cNvPicPr>
              <a:picLocks noChangeAspect="1"/>
            </p:cNvPicPr>
            <p:nvPr/>
          </p:nvPicPr>
          <p:blipFill rotWithShape="1">
            <a:blip r:embed="rId3"/>
            <a:srcRect l="66580" t="81374" r="28484" b="11911"/>
            <a:stretch/>
          </p:blipFill>
          <p:spPr>
            <a:xfrm>
              <a:off x="10259444" y="2839264"/>
              <a:ext cx="474921" cy="390188"/>
            </a:xfrm>
            <a:prstGeom prst="rect">
              <a:avLst/>
            </a:prstGeom>
          </p:spPr>
        </p:pic>
      </p:grpSp>
      <p:sp>
        <p:nvSpPr>
          <p:cNvPr id="30" name="Pil: femhörning 29">
            <a:extLst>
              <a:ext uri="{FF2B5EF4-FFF2-40B4-BE49-F238E27FC236}">
                <a16:creationId xmlns:a16="http://schemas.microsoft.com/office/drawing/2014/main" id="{F525B69E-4B95-46BF-B612-7EB0704A6F8B}"/>
              </a:ext>
            </a:extLst>
          </p:cNvPr>
          <p:cNvSpPr/>
          <p:nvPr/>
        </p:nvSpPr>
        <p:spPr>
          <a:xfrm>
            <a:off x="-640" y="214082"/>
            <a:ext cx="5893440" cy="708569"/>
          </a:xfrm>
          <a:prstGeom prst="homePlate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2400" b="1" dirty="0">
                <a:solidFill>
                  <a:srgbClr val="695F59"/>
                </a:solidFill>
                <a:latin typeface="Crimson Text" charset="0"/>
              </a:rPr>
              <a:t>Så här skickas ett meddelande</a:t>
            </a:r>
          </a:p>
        </p:txBody>
      </p:sp>
    </p:spTree>
    <p:extLst>
      <p:ext uri="{BB962C8B-B14F-4D97-AF65-F5344CB8AC3E}">
        <p14:creationId xmlns:p14="http://schemas.microsoft.com/office/powerpoint/2010/main" val="1981352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34" grpId="0"/>
      <p:bldP spid="35" grpId="0"/>
      <p:bldP spid="37" grpId="0"/>
      <p:bldP spid="39" grpId="0"/>
      <p:bldP spid="45" grpId="0"/>
      <p:bldP spid="5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XQ6TpaOlhqbCPW2ckiN2Q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JKX6nM6WhUTZifsepZwg7A"/>
</p:tagLst>
</file>

<file path=ppt/theme/theme1.xml><?xml version="1.0" encoding="utf-8"?>
<a:theme xmlns:a="http://schemas.openxmlformats.org/drawingml/2006/main" name="Office-tema">
  <a:themeElements>
    <a:clrScheme name="215">
      <a:dk1>
        <a:srgbClr val="576751"/>
      </a:dk1>
      <a:lt1>
        <a:srgbClr val="FFFFFF"/>
      </a:lt1>
      <a:dk2>
        <a:srgbClr val="E48773"/>
      </a:dk2>
      <a:lt2>
        <a:srgbClr val="F1EFEC"/>
      </a:lt2>
      <a:accent1>
        <a:srgbClr val="E48773"/>
      </a:accent1>
      <a:accent2>
        <a:srgbClr val="576751"/>
      </a:accent2>
      <a:accent3>
        <a:srgbClr val="6B5F58"/>
      </a:accent3>
      <a:accent4>
        <a:srgbClr val="E38A3D"/>
      </a:accent4>
      <a:accent5>
        <a:srgbClr val="EDAF9C"/>
      </a:accent5>
      <a:accent6>
        <a:srgbClr val="576751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D185407F-4D9B-8546-B061-5AD85B32BEDE}" vid="{4559E0D6-303B-9A4C-BAD4-F54B9EDE8F4B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DIGG_PPT</Template>
  <TotalTime>5954</TotalTime>
  <Words>336</Words>
  <Application>Microsoft Office PowerPoint</Application>
  <PresentationFormat>Bredbild</PresentationFormat>
  <Paragraphs>81</Paragraphs>
  <Slides>10</Slides>
  <Notes>1</Notes>
  <HiddenSlides>0</HiddenSlides>
  <MMClips>0</MMClips>
  <ScaleCrop>false</ScaleCrop>
  <HeadingPairs>
    <vt:vector size="8" baseType="variant">
      <vt:variant>
        <vt:lpstr>Använt teckensnitt</vt:lpstr>
      </vt:variant>
      <vt:variant>
        <vt:i4>11</vt:i4>
      </vt:variant>
      <vt:variant>
        <vt:lpstr>Tema</vt:lpstr>
      </vt:variant>
      <vt:variant>
        <vt:i4>1</vt:i4>
      </vt:variant>
      <vt:variant>
        <vt:lpstr>Serverprogram för OLE-inbäddning</vt:lpstr>
      </vt:variant>
      <vt:variant>
        <vt:i4>1</vt:i4>
      </vt:variant>
      <vt:variant>
        <vt:lpstr>Bildrubriker</vt:lpstr>
      </vt:variant>
      <vt:variant>
        <vt:i4>10</vt:i4>
      </vt:variant>
    </vt:vector>
  </HeadingPairs>
  <TitlesOfParts>
    <vt:vector size="23" baseType="lpstr">
      <vt:lpstr>SimSun</vt:lpstr>
      <vt:lpstr>Arial</vt:lpstr>
      <vt:lpstr>Calibri</vt:lpstr>
      <vt:lpstr>Calibri Light</vt:lpstr>
      <vt:lpstr>Crimson Text</vt:lpstr>
      <vt:lpstr>Garamond</vt:lpstr>
      <vt:lpstr>Times New Roman</vt:lpstr>
      <vt:lpstr>Trebuchet MS</vt:lpstr>
      <vt:lpstr>Ubuntu</vt:lpstr>
      <vt:lpstr>Ubuntu Light</vt:lpstr>
      <vt:lpstr>Ubuntu Medium</vt:lpstr>
      <vt:lpstr>Office-tema</vt:lpstr>
      <vt:lpstr>think-cell Slide</vt:lpstr>
      <vt:lpstr>PowerPoint-presentation</vt:lpstr>
      <vt:lpstr>Digital post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</vt:vector>
  </TitlesOfParts>
  <Company>SGIT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Ågren Anna</dc:creator>
  <cp:lastModifiedBy>Johansson Håkan</cp:lastModifiedBy>
  <cp:revision>354</cp:revision>
  <cp:lastPrinted>2019-04-10T05:58:29Z</cp:lastPrinted>
  <dcterms:created xsi:type="dcterms:W3CDTF">2019-03-06T08:50:20Z</dcterms:created>
  <dcterms:modified xsi:type="dcterms:W3CDTF">2021-03-10T11:57:51Z</dcterms:modified>
</cp:coreProperties>
</file>