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4"/>
  </p:sldMasterIdLst>
  <p:notesMasterIdLst>
    <p:notesMasterId r:id="rId16"/>
  </p:notesMasterIdLst>
  <p:handoutMasterIdLst>
    <p:handoutMasterId r:id="rId17"/>
  </p:handoutMasterIdLst>
  <p:sldIdLst>
    <p:sldId id="256" r:id="rId5"/>
    <p:sldId id="261" r:id="rId6"/>
    <p:sldId id="264" r:id="rId7"/>
    <p:sldId id="266" r:id="rId8"/>
    <p:sldId id="267" r:id="rId9"/>
    <p:sldId id="268" r:id="rId10"/>
    <p:sldId id="259" r:id="rId11"/>
    <p:sldId id="269" r:id="rId12"/>
    <p:sldId id="270" r:id="rId13"/>
    <p:sldId id="271" r:id="rId14"/>
    <p:sldId id="258" r:id="rId15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F5D"/>
    <a:srgbClr val="03B9E7"/>
    <a:srgbClr val="8881D3"/>
    <a:srgbClr val="16C7D2"/>
    <a:srgbClr val="FF6442"/>
    <a:srgbClr val="08CFB5"/>
    <a:srgbClr val="70E4D2"/>
    <a:srgbClr val="7FCEEE"/>
    <a:srgbClr val="7BDDE2"/>
    <a:srgbClr val="B1E1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just forma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Inget format, tabellrutnät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6" autoAdjust="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126" y="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an Peterson" userId="27a55dc4-a24e-44ed-85ca-5c8808c3b92d" providerId="ADAL" clId="{B178CC72-0219-4C33-BB03-123490BD42F1}"/>
    <pc:docChg chg="undo custSel addSld modSld">
      <pc:chgData name="Johan Peterson" userId="27a55dc4-a24e-44ed-85ca-5c8808c3b92d" providerId="ADAL" clId="{B178CC72-0219-4C33-BB03-123490BD42F1}" dt="2018-04-13T06:45:16.001" v="333" actId="26606"/>
      <pc:docMkLst>
        <pc:docMk/>
      </pc:docMkLst>
      <pc:sldChg chg="modSp">
        <pc:chgData name="Johan Peterson" userId="27a55dc4-a24e-44ed-85ca-5c8808c3b92d" providerId="ADAL" clId="{B178CC72-0219-4C33-BB03-123490BD42F1}" dt="2018-04-13T06:35:06.928" v="139" actId="6549"/>
        <pc:sldMkLst>
          <pc:docMk/>
          <pc:sldMk cId="1225363331" sldId="267"/>
        </pc:sldMkLst>
        <pc:spChg chg="mod">
          <ac:chgData name="Johan Peterson" userId="27a55dc4-a24e-44ed-85ca-5c8808c3b92d" providerId="ADAL" clId="{B178CC72-0219-4C33-BB03-123490BD42F1}" dt="2018-04-13T06:35:06.928" v="139" actId="6549"/>
          <ac:spMkLst>
            <pc:docMk/>
            <pc:sldMk cId="1225363331" sldId="267"/>
            <ac:spMk id="13" creationId="{84D43F2C-4072-49E0-87CA-06B0571B7FEF}"/>
          </ac:spMkLst>
        </pc:spChg>
      </pc:sldChg>
      <pc:sldChg chg="addSp delSp modSp mod setBg setClrOvrMap">
        <pc:chgData name="Johan Peterson" userId="27a55dc4-a24e-44ed-85ca-5c8808c3b92d" providerId="ADAL" clId="{B178CC72-0219-4C33-BB03-123490BD42F1}" dt="2018-04-13T06:34:16.591" v="135" actId="20577"/>
        <pc:sldMkLst>
          <pc:docMk/>
          <pc:sldMk cId="1213677024" sldId="269"/>
        </pc:sldMkLst>
        <pc:spChg chg="mod">
          <ac:chgData name="Johan Peterson" userId="27a55dc4-a24e-44ed-85ca-5c8808c3b92d" providerId="ADAL" clId="{B178CC72-0219-4C33-BB03-123490BD42F1}" dt="2018-04-13T06:31:05.583" v="106" actId="26606"/>
          <ac:spMkLst>
            <pc:docMk/>
            <pc:sldMk cId="1213677024" sldId="269"/>
            <ac:spMk id="2" creationId="{C2559490-1FB1-4AA6-B4AC-7967621FB83E}"/>
          </ac:spMkLst>
        </pc:spChg>
        <pc:spChg chg="mod">
          <ac:chgData name="Johan Peterson" userId="27a55dc4-a24e-44ed-85ca-5c8808c3b92d" providerId="ADAL" clId="{B178CC72-0219-4C33-BB03-123490BD42F1}" dt="2018-04-13T06:31:05.583" v="106" actId="26606"/>
          <ac:spMkLst>
            <pc:docMk/>
            <pc:sldMk cId="1213677024" sldId="269"/>
            <ac:spMk id="4" creationId="{5B07F572-092B-4847-8333-ACFCBB67F143}"/>
          </ac:spMkLst>
        </pc:spChg>
        <pc:spChg chg="mod">
          <ac:chgData name="Johan Peterson" userId="27a55dc4-a24e-44ed-85ca-5c8808c3b92d" providerId="ADAL" clId="{B178CC72-0219-4C33-BB03-123490BD42F1}" dt="2018-04-13T06:31:05.583" v="106" actId="26606"/>
          <ac:spMkLst>
            <pc:docMk/>
            <pc:sldMk cId="1213677024" sldId="269"/>
            <ac:spMk id="5" creationId="{CF81519A-BAD0-4F2F-992A-E9EF31F4511C}"/>
          </ac:spMkLst>
        </pc:spChg>
        <pc:spChg chg="mod">
          <ac:chgData name="Johan Peterson" userId="27a55dc4-a24e-44ed-85ca-5c8808c3b92d" providerId="ADAL" clId="{B178CC72-0219-4C33-BB03-123490BD42F1}" dt="2018-04-13T06:31:05.583" v="106" actId="26606"/>
          <ac:spMkLst>
            <pc:docMk/>
            <pc:sldMk cId="1213677024" sldId="269"/>
            <ac:spMk id="6" creationId="{C3F9B8C5-1FE9-4C3C-B8F1-4F1FEB6E749D}"/>
          </ac:spMkLst>
        </pc:spChg>
        <pc:spChg chg="mod">
          <ac:chgData name="Johan Peterson" userId="27a55dc4-a24e-44ed-85ca-5c8808c3b92d" providerId="ADAL" clId="{B178CC72-0219-4C33-BB03-123490BD42F1}" dt="2018-04-13T06:34:16.591" v="135" actId="20577"/>
          <ac:spMkLst>
            <pc:docMk/>
            <pc:sldMk cId="1213677024" sldId="269"/>
            <ac:spMk id="13" creationId="{BE829A4E-AB37-4638-9450-E3BB48BD6711}"/>
          </ac:spMkLst>
        </pc:spChg>
        <pc:spChg chg="del">
          <ac:chgData name="Johan Peterson" userId="27a55dc4-a24e-44ed-85ca-5c8808c3b92d" providerId="ADAL" clId="{B178CC72-0219-4C33-BB03-123490BD42F1}" dt="2018-04-13T06:28:40.645" v="100" actId="26606"/>
          <ac:spMkLst>
            <pc:docMk/>
            <pc:sldMk cId="1213677024" sldId="269"/>
            <ac:spMk id="16" creationId="{179F7551-E956-43CB-8F36-268A5DA443BE}"/>
          </ac:spMkLst>
        </pc:spChg>
        <pc:spChg chg="del">
          <ac:chgData name="Johan Peterson" userId="27a55dc4-a24e-44ed-85ca-5c8808c3b92d" providerId="ADAL" clId="{B178CC72-0219-4C33-BB03-123490BD42F1}" dt="2018-04-13T06:28:40.645" v="100" actId="26606"/>
          <ac:spMkLst>
            <pc:docMk/>
            <pc:sldMk cId="1213677024" sldId="269"/>
            <ac:spMk id="18" creationId="{41A48365-B48D-490D-A7DE-D85CC9AD2FD7}"/>
          </ac:spMkLst>
        </pc:spChg>
        <pc:spChg chg="del">
          <ac:chgData name="Johan Peterson" userId="27a55dc4-a24e-44ed-85ca-5c8808c3b92d" providerId="ADAL" clId="{B178CC72-0219-4C33-BB03-123490BD42F1}" dt="2018-04-13T06:28:40.645" v="100" actId="26606"/>
          <ac:spMkLst>
            <pc:docMk/>
            <pc:sldMk cId="1213677024" sldId="269"/>
            <ac:spMk id="20" creationId="{521F05AC-2996-48A9-9B40-1A0FC53D769B}"/>
          </ac:spMkLst>
        </pc:spChg>
        <pc:spChg chg="add del">
          <ac:chgData name="Johan Peterson" userId="27a55dc4-a24e-44ed-85ca-5c8808c3b92d" providerId="ADAL" clId="{B178CC72-0219-4C33-BB03-123490BD42F1}" dt="2018-04-13T06:31:05.588" v="107" actId="26606"/>
          <ac:spMkLst>
            <pc:docMk/>
            <pc:sldMk cId="1213677024" sldId="269"/>
            <ac:spMk id="25" creationId="{99899462-FC16-43B0-966B-FCA263450716}"/>
          </ac:spMkLst>
        </pc:spChg>
        <pc:spChg chg="add del">
          <ac:chgData name="Johan Peterson" userId="27a55dc4-a24e-44ed-85ca-5c8808c3b92d" providerId="ADAL" clId="{B178CC72-0219-4C33-BB03-123490BD42F1}" dt="2018-04-13T06:31:00.272" v="104" actId="26606"/>
          <ac:spMkLst>
            <pc:docMk/>
            <pc:sldMk cId="1213677024" sldId="269"/>
            <ac:spMk id="32" creationId="{99899462-FC16-43B0-966B-FCA263450716}"/>
          </ac:spMkLst>
        </pc:spChg>
        <pc:spChg chg="add del">
          <ac:chgData name="Johan Peterson" userId="27a55dc4-a24e-44ed-85ca-5c8808c3b92d" providerId="ADAL" clId="{B178CC72-0219-4C33-BB03-123490BD42F1}" dt="2018-04-13T06:31:05.583" v="106" actId="26606"/>
          <ac:spMkLst>
            <pc:docMk/>
            <pc:sldMk cId="1213677024" sldId="269"/>
            <ac:spMk id="36" creationId="{54600AC1-F146-4567-9C5E-A96D6D349234}"/>
          </ac:spMkLst>
        </pc:spChg>
        <pc:spChg chg="add del">
          <ac:chgData name="Johan Peterson" userId="27a55dc4-a24e-44ed-85ca-5c8808c3b92d" providerId="ADAL" clId="{B178CC72-0219-4C33-BB03-123490BD42F1}" dt="2018-04-13T06:31:05.583" v="106" actId="26606"/>
          <ac:spMkLst>
            <pc:docMk/>
            <pc:sldMk cId="1213677024" sldId="269"/>
            <ac:spMk id="37" creationId="{B1E3044D-AD17-4052-A453-8AA654EFAB6E}"/>
          </ac:spMkLst>
        </pc:spChg>
        <pc:spChg chg="add del">
          <ac:chgData name="Johan Peterson" userId="27a55dc4-a24e-44ed-85ca-5c8808c3b92d" providerId="ADAL" clId="{B178CC72-0219-4C33-BB03-123490BD42F1}" dt="2018-04-13T06:31:05.583" v="106" actId="26606"/>
          <ac:spMkLst>
            <pc:docMk/>
            <pc:sldMk cId="1213677024" sldId="269"/>
            <ac:spMk id="38" creationId="{81289F98-975F-4EB2-9553-8E1A9946BA3F}"/>
          </ac:spMkLst>
        </pc:spChg>
        <pc:spChg chg="add del">
          <ac:chgData name="Johan Peterson" userId="27a55dc4-a24e-44ed-85ca-5c8808c3b92d" providerId="ADAL" clId="{B178CC72-0219-4C33-BB03-123490BD42F1}" dt="2018-04-13T06:31:05.583" v="106" actId="26606"/>
          <ac:spMkLst>
            <pc:docMk/>
            <pc:sldMk cId="1213677024" sldId="269"/>
            <ac:spMk id="39" creationId="{1F564BCF-97B6-4D86-94EE-DD1B587F2189}"/>
          </ac:spMkLst>
        </pc:spChg>
        <pc:spChg chg="add del">
          <ac:chgData name="Johan Peterson" userId="27a55dc4-a24e-44ed-85ca-5c8808c3b92d" providerId="ADAL" clId="{B178CC72-0219-4C33-BB03-123490BD42F1}" dt="2018-04-13T06:31:05.583" v="106" actId="26606"/>
          <ac:spMkLst>
            <pc:docMk/>
            <pc:sldMk cId="1213677024" sldId="269"/>
            <ac:spMk id="40" creationId="{EBA7E638-205A-4579-864F-125BAC629F4D}"/>
          </ac:spMkLst>
        </pc:spChg>
        <pc:spChg chg="add del">
          <ac:chgData name="Johan Peterson" userId="27a55dc4-a24e-44ed-85ca-5c8808c3b92d" providerId="ADAL" clId="{B178CC72-0219-4C33-BB03-123490BD42F1}" dt="2018-04-13T06:31:05.583" v="106" actId="26606"/>
          <ac:spMkLst>
            <pc:docMk/>
            <pc:sldMk cId="1213677024" sldId="269"/>
            <ac:spMk id="42" creationId="{2854001E-6E9D-464A-9B65-A4012F7B30D4}"/>
          </ac:spMkLst>
        </pc:spChg>
        <pc:spChg chg="add">
          <ac:chgData name="Johan Peterson" userId="27a55dc4-a24e-44ed-85ca-5c8808c3b92d" providerId="ADAL" clId="{B178CC72-0219-4C33-BB03-123490BD42F1}" dt="2018-04-13T06:31:05.588" v="107" actId="26606"/>
          <ac:spMkLst>
            <pc:docMk/>
            <pc:sldMk cId="1213677024" sldId="269"/>
            <ac:spMk id="46" creationId="{99899462-FC16-43B0-966B-FCA263450716}"/>
          </ac:spMkLst>
        </pc:spChg>
        <pc:picChg chg="add del mod ord">
          <ac:chgData name="Johan Peterson" userId="27a55dc4-a24e-44ed-85ca-5c8808c3b92d" providerId="ADAL" clId="{B178CC72-0219-4C33-BB03-123490BD42F1}" dt="2018-04-13T06:30:30.322" v="101" actId="478"/>
          <ac:picMkLst>
            <pc:docMk/>
            <pc:sldMk cId="1213677024" sldId="269"/>
            <ac:picMk id="3" creationId="{0CC488CF-1754-48BD-A05C-0320808E0C26}"/>
          </ac:picMkLst>
        </pc:picChg>
        <pc:picChg chg="add mod ord">
          <ac:chgData name="Johan Peterson" userId="27a55dc4-a24e-44ed-85ca-5c8808c3b92d" providerId="ADAL" clId="{B178CC72-0219-4C33-BB03-123490BD42F1}" dt="2018-04-13T06:31:05.588" v="107" actId="26606"/>
          <ac:picMkLst>
            <pc:docMk/>
            <pc:sldMk cId="1213677024" sldId="269"/>
            <ac:picMk id="7" creationId="{D33516B2-6646-4B0D-AF64-C2861CA27C22}"/>
          </ac:picMkLst>
        </pc:picChg>
        <pc:picChg chg="mod">
          <ac:chgData name="Johan Peterson" userId="27a55dc4-a24e-44ed-85ca-5c8808c3b92d" providerId="ADAL" clId="{B178CC72-0219-4C33-BB03-123490BD42F1}" dt="2018-04-13T06:31:05.583" v="106" actId="26606"/>
          <ac:picMkLst>
            <pc:docMk/>
            <pc:sldMk cId="1213677024" sldId="269"/>
            <ac:picMk id="11" creationId="{ABAE69D6-079A-471E-9EBC-3A06416245E8}"/>
          </ac:picMkLst>
        </pc:picChg>
        <pc:cxnChg chg="add del">
          <ac:chgData name="Johan Peterson" userId="27a55dc4-a24e-44ed-85ca-5c8808c3b92d" providerId="ADAL" clId="{B178CC72-0219-4C33-BB03-123490BD42F1}" dt="2018-04-13T06:31:05.588" v="107" actId="26606"/>
          <ac:cxnSpMkLst>
            <pc:docMk/>
            <pc:sldMk cId="1213677024" sldId="269"/>
            <ac:cxnSpMk id="27" creationId="{AAFEA932-2DF1-410C-A00A-7A1E7DBF7511}"/>
          </ac:cxnSpMkLst>
        </pc:cxnChg>
        <pc:cxnChg chg="add del">
          <ac:chgData name="Johan Peterson" userId="27a55dc4-a24e-44ed-85ca-5c8808c3b92d" providerId="ADAL" clId="{B178CC72-0219-4C33-BB03-123490BD42F1}" dt="2018-04-13T06:31:00.272" v="104" actId="26606"/>
          <ac:cxnSpMkLst>
            <pc:docMk/>
            <pc:sldMk cId="1213677024" sldId="269"/>
            <ac:cxnSpMk id="34" creationId="{AAFEA932-2DF1-410C-A00A-7A1E7DBF7511}"/>
          </ac:cxnSpMkLst>
        </pc:cxnChg>
        <pc:cxnChg chg="add del">
          <ac:chgData name="Johan Peterson" userId="27a55dc4-a24e-44ed-85ca-5c8808c3b92d" providerId="ADAL" clId="{B178CC72-0219-4C33-BB03-123490BD42F1}" dt="2018-04-13T06:31:05.583" v="106" actId="26606"/>
          <ac:cxnSpMkLst>
            <pc:docMk/>
            <pc:sldMk cId="1213677024" sldId="269"/>
            <ac:cxnSpMk id="44" creationId="{62C9802A-EFBD-41D4-894F-AFD985DBA5BD}"/>
          </ac:cxnSpMkLst>
        </pc:cxnChg>
        <pc:cxnChg chg="add">
          <ac:chgData name="Johan Peterson" userId="27a55dc4-a24e-44ed-85ca-5c8808c3b92d" providerId="ADAL" clId="{B178CC72-0219-4C33-BB03-123490BD42F1}" dt="2018-04-13T06:31:05.588" v="107" actId="26606"/>
          <ac:cxnSpMkLst>
            <pc:docMk/>
            <pc:sldMk cId="1213677024" sldId="269"/>
            <ac:cxnSpMk id="47" creationId="{AAFEA932-2DF1-410C-A00A-7A1E7DBF7511}"/>
          </ac:cxnSpMkLst>
        </pc:cxnChg>
      </pc:sldChg>
      <pc:sldChg chg="addSp delSp modSp add mod setBg">
        <pc:chgData name="Johan Peterson" userId="27a55dc4-a24e-44ed-85ca-5c8808c3b92d" providerId="ADAL" clId="{B178CC72-0219-4C33-BB03-123490BD42F1}" dt="2018-04-13T06:44:01.128" v="312" actId="20577"/>
        <pc:sldMkLst>
          <pc:docMk/>
          <pc:sldMk cId="3164618025" sldId="270"/>
        </pc:sldMkLst>
        <pc:spChg chg="mod">
          <ac:chgData name="Johan Peterson" userId="27a55dc4-a24e-44ed-85ca-5c8808c3b92d" providerId="ADAL" clId="{B178CC72-0219-4C33-BB03-123490BD42F1}" dt="2018-04-13T06:40:25.397" v="246" actId="26606"/>
          <ac:spMkLst>
            <pc:docMk/>
            <pc:sldMk cId="3164618025" sldId="270"/>
            <ac:spMk id="2" creationId="{C13FEF58-FCE1-4369-9B38-7019FBCED63B}"/>
          </ac:spMkLst>
        </pc:spChg>
        <pc:spChg chg="add del mod">
          <ac:chgData name="Johan Peterson" userId="27a55dc4-a24e-44ed-85ca-5c8808c3b92d" providerId="ADAL" clId="{B178CC72-0219-4C33-BB03-123490BD42F1}" dt="2018-04-13T06:44:01.128" v="312" actId="20577"/>
          <ac:spMkLst>
            <pc:docMk/>
            <pc:sldMk cId="3164618025" sldId="270"/>
            <ac:spMk id="3" creationId="{654649DF-6CE4-43E0-8BF1-854D14E7979C}"/>
          </ac:spMkLst>
        </pc:spChg>
        <pc:spChg chg="mod">
          <ac:chgData name="Johan Peterson" userId="27a55dc4-a24e-44ed-85ca-5c8808c3b92d" providerId="ADAL" clId="{B178CC72-0219-4C33-BB03-123490BD42F1}" dt="2018-04-13T06:40:25.397" v="246" actId="26606"/>
          <ac:spMkLst>
            <pc:docMk/>
            <pc:sldMk cId="3164618025" sldId="270"/>
            <ac:spMk id="4" creationId="{DC5E5149-60FB-42B5-8F6A-2603A4265A02}"/>
          </ac:spMkLst>
        </pc:spChg>
        <pc:spChg chg="mod">
          <ac:chgData name="Johan Peterson" userId="27a55dc4-a24e-44ed-85ca-5c8808c3b92d" providerId="ADAL" clId="{B178CC72-0219-4C33-BB03-123490BD42F1}" dt="2018-04-13T06:40:25.397" v="246" actId="26606"/>
          <ac:spMkLst>
            <pc:docMk/>
            <pc:sldMk cId="3164618025" sldId="270"/>
            <ac:spMk id="5" creationId="{8234B853-76BD-449C-A931-7F9A1A98242C}"/>
          </ac:spMkLst>
        </pc:spChg>
        <pc:spChg chg="mod">
          <ac:chgData name="Johan Peterson" userId="27a55dc4-a24e-44ed-85ca-5c8808c3b92d" providerId="ADAL" clId="{B178CC72-0219-4C33-BB03-123490BD42F1}" dt="2018-04-13T06:40:25.397" v="246" actId="26606"/>
          <ac:spMkLst>
            <pc:docMk/>
            <pc:sldMk cId="3164618025" sldId="270"/>
            <ac:spMk id="6" creationId="{6DABDA32-8086-451D-89A6-157860741191}"/>
          </ac:spMkLst>
        </pc:spChg>
        <pc:spChg chg="add del mod">
          <ac:chgData name="Johan Peterson" userId="27a55dc4-a24e-44ed-85ca-5c8808c3b92d" providerId="ADAL" clId="{B178CC72-0219-4C33-BB03-123490BD42F1}" dt="2018-04-13T06:39:52.378" v="239" actId="478"/>
          <ac:spMkLst>
            <pc:docMk/>
            <pc:sldMk cId="3164618025" sldId="270"/>
            <ac:spMk id="8" creationId="{210662FE-6C72-4F7A-BCE1-7DE4F98E5BE9}"/>
          </ac:spMkLst>
        </pc:spChg>
        <pc:spChg chg="add del">
          <ac:chgData name="Johan Peterson" userId="27a55dc4-a24e-44ed-85ca-5c8808c3b92d" providerId="ADAL" clId="{B178CC72-0219-4C33-BB03-123490BD42F1}" dt="2018-04-13T06:40:25.404" v="247" actId="26606"/>
          <ac:spMkLst>
            <pc:docMk/>
            <pc:sldMk cId="3164618025" sldId="270"/>
            <ac:spMk id="71" creationId="{40BF962F-4C6F-461E-86F2-C43F56CC939B}"/>
          </ac:spMkLst>
        </pc:spChg>
        <pc:spChg chg="add del">
          <ac:chgData name="Johan Peterson" userId="27a55dc4-a24e-44ed-85ca-5c8808c3b92d" providerId="ADAL" clId="{B178CC72-0219-4C33-BB03-123490BD42F1}" dt="2018-04-13T06:40:25.404" v="247" actId="26606"/>
          <ac:spMkLst>
            <pc:docMk/>
            <pc:sldMk cId="3164618025" sldId="270"/>
            <ac:spMk id="73" creationId="{2E94A4F7-38E4-45EA-8E2E-CE1B5766B4F1}"/>
          </ac:spMkLst>
        </pc:spChg>
        <pc:spChg chg="add del">
          <ac:chgData name="Johan Peterson" userId="27a55dc4-a24e-44ed-85ca-5c8808c3b92d" providerId="ADAL" clId="{B178CC72-0219-4C33-BB03-123490BD42F1}" dt="2018-04-13T06:40:25.404" v="247" actId="26606"/>
          <ac:spMkLst>
            <pc:docMk/>
            <pc:sldMk cId="3164618025" sldId="270"/>
            <ac:spMk id="75" creationId="{05C7EBC3-4672-4DAB-81C2-58661FAFAED6}"/>
          </ac:spMkLst>
        </pc:spChg>
        <pc:spChg chg="add">
          <ac:chgData name="Johan Peterson" userId="27a55dc4-a24e-44ed-85ca-5c8808c3b92d" providerId="ADAL" clId="{B178CC72-0219-4C33-BB03-123490BD42F1}" dt="2018-04-13T06:43:12.473" v="258" actId="26606"/>
          <ac:spMkLst>
            <pc:docMk/>
            <pc:sldMk cId="3164618025" sldId="270"/>
            <ac:spMk id="85" creationId="{40BF962F-4C6F-461E-86F2-C43F56CC939B}"/>
          </ac:spMkLst>
        </pc:spChg>
        <pc:spChg chg="add">
          <ac:chgData name="Johan Peterson" userId="27a55dc4-a24e-44ed-85ca-5c8808c3b92d" providerId="ADAL" clId="{B178CC72-0219-4C33-BB03-123490BD42F1}" dt="2018-04-13T06:43:12.473" v="258" actId="26606"/>
          <ac:spMkLst>
            <pc:docMk/>
            <pc:sldMk cId="3164618025" sldId="270"/>
            <ac:spMk id="87" creationId="{2E94A4F7-38E4-45EA-8E2E-CE1B5766B4F1}"/>
          </ac:spMkLst>
        </pc:spChg>
        <pc:spChg chg="add">
          <ac:chgData name="Johan Peterson" userId="27a55dc4-a24e-44ed-85ca-5c8808c3b92d" providerId="ADAL" clId="{B178CC72-0219-4C33-BB03-123490BD42F1}" dt="2018-04-13T06:43:12.473" v="258" actId="26606"/>
          <ac:spMkLst>
            <pc:docMk/>
            <pc:sldMk cId="3164618025" sldId="270"/>
            <ac:spMk id="89" creationId="{05C7EBC3-4672-4DAB-81C2-58661FAFAED6}"/>
          </ac:spMkLst>
        </pc:spChg>
        <pc:spChg chg="add del">
          <ac:chgData name="Johan Peterson" userId="27a55dc4-a24e-44ed-85ca-5c8808c3b92d" providerId="ADAL" clId="{B178CC72-0219-4C33-BB03-123490BD42F1}" dt="2018-04-13T06:39:51.269" v="237" actId="26606"/>
          <ac:spMkLst>
            <pc:docMk/>
            <pc:sldMk cId="3164618025" sldId="270"/>
            <ac:spMk id="137" creationId="{40BF962F-4C6F-461E-86F2-C43F56CC939B}"/>
          </ac:spMkLst>
        </pc:spChg>
        <pc:spChg chg="add del">
          <ac:chgData name="Johan Peterson" userId="27a55dc4-a24e-44ed-85ca-5c8808c3b92d" providerId="ADAL" clId="{B178CC72-0219-4C33-BB03-123490BD42F1}" dt="2018-04-13T06:39:51.269" v="237" actId="26606"/>
          <ac:spMkLst>
            <pc:docMk/>
            <pc:sldMk cId="3164618025" sldId="270"/>
            <ac:spMk id="139" creationId="{2E94A4F7-38E4-45EA-8E2E-CE1B5766B4F1}"/>
          </ac:spMkLst>
        </pc:spChg>
        <pc:spChg chg="add del">
          <ac:chgData name="Johan Peterson" userId="27a55dc4-a24e-44ed-85ca-5c8808c3b92d" providerId="ADAL" clId="{B178CC72-0219-4C33-BB03-123490BD42F1}" dt="2018-04-13T06:39:51.269" v="237" actId="26606"/>
          <ac:spMkLst>
            <pc:docMk/>
            <pc:sldMk cId="3164618025" sldId="270"/>
            <ac:spMk id="141" creationId="{05C7EBC3-4672-4DAB-81C2-58661FAFAED6}"/>
          </ac:spMkLst>
        </pc:spChg>
        <pc:spChg chg="add del">
          <ac:chgData name="Johan Peterson" userId="27a55dc4-a24e-44ed-85ca-5c8808c3b92d" providerId="ADAL" clId="{B178CC72-0219-4C33-BB03-123490BD42F1}" dt="2018-04-13T06:43:12.473" v="258" actId="26606"/>
          <ac:spMkLst>
            <pc:docMk/>
            <pc:sldMk cId="3164618025" sldId="270"/>
            <ac:spMk id="143" creationId="{05C7EBC3-4672-4DAB-81C2-58661FAFAED6}"/>
          </ac:spMkLst>
        </pc:spChg>
        <pc:spChg chg="add del">
          <ac:chgData name="Johan Peterson" userId="27a55dc4-a24e-44ed-85ca-5c8808c3b92d" providerId="ADAL" clId="{B178CC72-0219-4C33-BB03-123490BD42F1}" dt="2018-04-13T06:40:19.978" v="244" actId="26606"/>
          <ac:spMkLst>
            <pc:docMk/>
            <pc:sldMk cId="3164618025" sldId="270"/>
            <ac:spMk id="1032" creationId="{3CD9DF72-87A3-404E-A828-84CBF11A8303}"/>
          </ac:spMkLst>
        </pc:spChg>
        <pc:spChg chg="add del">
          <ac:chgData name="Johan Peterson" userId="27a55dc4-a24e-44ed-85ca-5c8808c3b92d" providerId="ADAL" clId="{B178CC72-0219-4C33-BB03-123490BD42F1}" dt="2018-04-13T06:40:25.397" v="246" actId="26606"/>
          <ac:spMkLst>
            <pc:docMk/>
            <pc:sldMk cId="3164618025" sldId="270"/>
            <ac:spMk id="1035" creationId="{73ED6512-6858-4552-B699-9A97FE9A4EA2}"/>
          </ac:spMkLst>
        </pc:spChg>
        <pc:spChg chg="add del">
          <ac:chgData name="Johan Peterson" userId="27a55dc4-a24e-44ed-85ca-5c8808c3b92d" providerId="ADAL" clId="{B178CC72-0219-4C33-BB03-123490BD42F1}" dt="2018-04-13T06:40:25.397" v="246" actId="26606"/>
          <ac:spMkLst>
            <pc:docMk/>
            <pc:sldMk cId="3164618025" sldId="270"/>
            <ac:spMk id="1036" creationId="{4038CB10-1F5C-4D54-9DF7-12586DE5B007}"/>
          </ac:spMkLst>
        </pc:spChg>
        <pc:spChg chg="add del">
          <ac:chgData name="Johan Peterson" userId="27a55dc4-a24e-44ed-85ca-5c8808c3b92d" providerId="ADAL" clId="{B178CC72-0219-4C33-BB03-123490BD42F1}" dt="2018-04-13T06:43:12.473" v="258" actId="26606"/>
          <ac:spMkLst>
            <pc:docMk/>
            <pc:sldMk cId="3164618025" sldId="270"/>
            <ac:spMk id="1038" creationId="{40BF962F-4C6F-461E-86F2-C43F56CC939B}"/>
          </ac:spMkLst>
        </pc:spChg>
        <pc:spChg chg="add del">
          <ac:chgData name="Johan Peterson" userId="27a55dc4-a24e-44ed-85ca-5c8808c3b92d" providerId="ADAL" clId="{B178CC72-0219-4C33-BB03-123490BD42F1}" dt="2018-04-13T06:43:12.473" v="258" actId="26606"/>
          <ac:spMkLst>
            <pc:docMk/>
            <pc:sldMk cId="3164618025" sldId="270"/>
            <ac:spMk id="1039" creationId="{2E94A4F7-38E4-45EA-8E2E-CE1B5766B4F1}"/>
          </ac:spMkLst>
        </pc:spChg>
        <pc:picChg chg="add mod ord">
          <ac:chgData name="Johan Peterson" userId="27a55dc4-a24e-44ed-85ca-5c8808c3b92d" providerId="ADAL" clId="{B178CC72-0219-4C33-BB03-123490BD42F1}" dt="2018-04-13T06:43:12.473" v="258" actId="26606"/>
          <ac:picMkLst>
            <pc:docMk/>
            <pc:sldMk cId="3164618025" sldId="270"/>
            <ac:picMk id="9" creationId="{3828C6C3-1406-42E6-BB09-8F029003DD33}"/>
          </ac:picMkLst>
        </pc:picChg>
        <pc:picChg chg="add del mod ord">
          <ac:chgData name="Johan Peterson" userId="27a55dc4-a24e-44ed-85ca-5c8808c3b92d" providerId="ADAL" clId="{B178CC72-0219-4C33-BB03-123490BD42F1}" dt="2018-04-13T06:40:03.892" v="241" actId="478"/>
          <ac:picMkLst>
            <pc:docMk/>
            <pc:sldMk cId="3164618025" sldId="270"/>
            <ac:picMk id="1026" creationId="{D3B6D413-4F04-4D6D-A832-6624E81763EB}"/>
          </ac:picMkLst>
        </pc:picChg>
        <pc:picChg chg="add del mod ord">
          <ac:chgData name="Johan Peterson" userId="27a55dc4-a24e-44ed-85ca-5c8808c3b92d" providerId="ADAL" clId="{B178CC72-0219-4C33-BB03-123490BD42F1}" dt="2018-04-13T06:39:51.873" v="238"/>
          <ac:picMkLst>
            <pc:docMk/>
            <pc:sldMk cId="3164618025" sldId="270"/>
            <ac:picMk id="1028" creationId="{F2BE9084-B3B9-4AEB-88CB-342F7DF77946}"/>
          </ac:picMkLst>
        </pc:picChg>
        <pc:picChg chg="add del mod ord">
          <ac:chgData name="Johan Peterson" userId="27a55dc4-a24e-44ed-85ca-5c8808c3b92d" providerId="ADAL" clId="{B178CC72-0219-4C33-BB03-123490BD42F1}" dt="2018-04-13T06:43:06.653" v="256" actId="478"/>
          <ac:picMkLst>
            <pc:docMk/>
            <pc:sldMk cId="3164618025" sldId="270"/>
            <ac:picMk id="1030" creationId="{EF80A076-5661-4160-BF8C-4B1ECF1A702B}"/>
          </ac:picMkLst>
        </pc:picChg>
        <pc:cxnChg chg="add del">
          <ac:chgData name="Johan Peterson" userId="27a55dc4-a24e-44ed-85ca-5c8808c3b92d" providerId="ADAL" clId="{B178CC72-0219-4C33-BB03-123490BD42F1}" dt="2018-04-13T06:40:19.978" v="244" actId="26606"/>
          <ac:cxnSpMkLst>
            <pc:docMk/>
            <pc:sldMk cId="3164618025" sldId="270"/>
            <ac:cxnSpMk id="1033" creationId="{20E3A342-4D61-4E3F-AF90-1AB42AEB96CC}"/>
          </ac:cxnSpMkLst>
        </pc:cxnChg>
      </pc:sldChg>
      <pc:sldChg chg="addSp delSp modSp add mod setBg">
        <pc:chgData name="Johan Peterson" userId="27a55dc4-a24e-44ed-85ca-5c8808c3b92d" providerId="ADAL" clId="{B178CC72-0219-4C33-BB03-123490BD42F1}" dt="2018-04-13T06:45:16.001" v="333" actId="26606"/>
        <pc:sldMkLst>
          <pc:docMk/>
          <pc:sldMk cId="1507008439" sldId="271"/>
        </pc:sldMkLst>
        <pc:spChg chg="mod">
          <ac:chgData name="Johan Peterson" userId="27a55dc4-a24e-44ed-85ca-5c8808c3b92d" providerId="ADAL" clId="{B178CC72-0219-4C33-BB03-123490BD42F1}" dt="2018-04-13T06:45:16.001" v="333" actId="26606"/>
          <ac:spMkLst>
            <pc:docMk/>
            <pc:sldMk cId="1507008439" sldId="271"/>
            <ac:spMk id="2" creationId="{09D08BC5-4DDE-415F-BA9D-3BB04C16286F}"/>
          </ac:spMkLst>
        </pc:spChg>
        <pc:spChg chg="del">
          <ac:chgData name="Johan Peterson" userId="27a55dc4-a24e-44ed-85ca-5c8808c3b92d" providerId="ADAL" clId="{B178CC72-0219-4C33-BB03-123490BD42F1}" dt="2018-04-13T06:45:16.001" v="333" actId="26606"/>
          <ac:spMkLst>
            <pc:docMk/>
            <pc:sldMk cId="1507008439" sldId="271"/>
            <ac:spMk id="3" creationId="{3FB8EADF-8547-475C-A4E0-07D554F3D606}"/>
          </ac:spMkLst>
        </pc:spChg>
        <pc:spChg chg="mod">
          <ac:chgData name="Johan Peterson" userId="27a55dc4-a24e-44ed-85ca-5c8808c3b92d" providerId="ADAL" clId="{B178CC72-0219-4C33-BB03-123490BD42F1}" dt="2018-04-13T06:45:16.001" v="333" actId="26606"/>
          <ac:spMkLst>
            <pc:docMk/>
            <pc:sldMk cId="1507008439" sldId="271"/>
            <ac:spMk id="4" creationId="{2E658282-05A6-4F90-8BB5-0F30ECF72CE6}"/>
          </ac:spMkLst>
        </pc:spChg>
        <pc:spChg chg="mod">
          <ac:chgData name="Johan Peterson" userId="27a55dc4-a24e-44ed-85ca-5c8808c3b92d" providerId="ADAL" clId="{B178CC72-0219-4C33-BB03-123490BD42F1}" dt="2018-04-13T06:45:16.001" v="333" actId="26606"/>
          <ac:spMkLst>
            <pc:docMk/>
            <pc:sldMk cId="1507008439" sldId="271"/>
            <ac:spMk id="5" creationId="{44A50FCA-AA13-4C18-B569-7E3F39301BB3}"/>
          </ac:spMkLst>
        </pc:spChg>
        <pc:spChg chg="mod">
          <ac:chgData name="Johan Peterson" userId="27a55dc4-a24e-44ed-85ca-5c8808c3b92d" providerId="ADAL" clId="{B178CC72-0219-4C33-BB03-123490BD42F1}" dt="2018-04-13T06:45:16.001" v="333" actId="26606"/>
          <ac:spMkLst>
            <pc:docMk/>
            <pc:sldMk cId="1507008439" sldId="271"/>
            <ac:spMk id="6" creationId="{FF9DDB83-3286-49C4-8D30-BC9E686528ED}"/>
          </ac:spMkLst>
        </pc:spChg>
        <pc:spChg chg="add">
          <ac:chgData name="Johan Peterson" userId="27a55dc4-a24e-44ed-85ca-5c8808c3b92d" providerId="ADAL" clId="{B178CC72-0219-4C33-BB03-123490BD42F1}" dt="2018-04-13T06:45:16.001" v="333" actId="26606"/>
          <ac:spMkLst>
            <pc:docMk/>
            <pc:sldMk cId="1507008439" sldId="271"/>
            <ac:spMk id="72" creationId="{9C5704B2-7C5B-4738-AF0D-4A2756A69FA1}"/>
          </ac:spMkLst>
        </pc:spChg>
        <pc:spChg chg="add">
          <ac:chgData name="Johan Peterson" userId="27a55dc4-a24e-44ed-85ca-5c8808c3b92d" providerId="ADAL" clId="{B178CC72-0219-4C33-BB03-123490BD42F1}" dt="2018-04-13T06:45:16.001" v="333" actId="26606"/>
          <ac:spMkLst>
            <pc:docMk/>
            <pc:sldMk cId="1507008439" sldId="271"/>
            <ac:spMk id="74" creationId="{AF1E5E62-9EB9-408E-AE53-A04A4C8110DE}"/>
          </ac:spMkLst>
        </pc:spChg>
        <pc:spChg chg="add">
          <ac:chgData name="Johan Peterson" userId="27a55dc4-a24e-44ed-85ca-5c8808c3b92d" providerId="ADAL" clId="{B178CC72-0219-4C33-BB03-123490BD42F1}" dt="2018-04-13T06:45:16.001" v="333" actId="26606"/>
          <ac:spMkLst>
            <pc:docMk/>
            <pc:sldMk cId="1507008439" sldId="271"/>
            <ac:spMk id="76" creationId="{DFB36DC4-A410-4DF1-8453-1D85743F5E07}"/>
          </ac:spMkLst>
        </pc:spChg>
        <pc:picChg chg="add del">
          <ac:chgData name="Johan Peterson" userId="27a55dc4-a24e-44ed-85ca-5c8808c3b92d" providerId="ADAL" clId="{B178CC72-0219-4C33-BB03-123490BD42F1}" dt="2018-04-13T06:45:16.001" v="333" actId="26606"/>
          <ac:picMkLst>
            <pc:docMk/>
            <pc:sldMk cId="1507008439" sldId="271"/>
            <ac:picMk id="2050" creationId="{3C07A3F0-BFB6-4013-89DC-1D8BA22183E0}"/>
          </ac:picMkLst>
        </pc:picChg>
        <pc:picChg chg="add">
          <ac:chgData name="Johan Peterson" userId="27a55dc4-a24e-44ed-85ca-5c8808c3b92d" providerId="ADAL" clId="{B178CC72-0219-4C33-BB03-123490BD42F1}" dt="2018-04-13T06:45:16.001" v="333" actId="26606"/>
          <ac:picMkLst>
            <pc:docMk/>
            <pc:sldMk cId="1507008439" sldId="271"/>
            <ac:picMk id="2053" creationId="{3C07A3F0-BFB6-4013-89DC-1D8BA22183E0}"/>
          </ac:picMkLst>
        </pc:picChg>
      </pc:sldChg>
    </pc:docChg>
  </pc:docChgLst>
  <pc:docChgLst>
    <pc:chgData name="Johan Peterson" userId="27a55dc4-a24e-44ed-85ca-5c8808c3b92d" providerId="ADAL" clId="{B9E3A5A0-D013-4C8C-880F-B75524D81DE8}"/>
    <pc:docChg chg="undo custSel addSld delSld modSld">
      <pc:chgData name="Johan Peterson" userId="27a55dc4-a24e-44ed-85ca-5c8808c3b92d" providerId="ADAL" clId="{B9E3A5A0-D013-4C8C-880F-B75524D81DE8}" dt="2018-04-11T14:40:13.417" v="1266" actId="20577"/>
      <pc:docMkLst>
        <pc:docMk/>
      </pc:docMkLst>
      <pc:sldChg chg="modSp">
        <pc:chgData name="Johan Peterson" userId="27a55dc4-a24e-44ed-85ca-5c8808c3b92d" providerId="ADAL" clId="{B9E3A5A0-D013-4C8C-880F-B75524D81DE8}" dt="2018-04-10T07:31:21.343" v="5" actId="20577"/>
        <pc:sldMkLst>
          <pc:docMk/>
          <pc:sldMk cId="387622650" sldId="256"/>
        </pc:sldMkLst>
        <pc:spChg chg="mod">
          <ac:chgData name="Johan Peterson" userId="27a55dc4-a24e-44ed-85ca-5c8808c3b92d" providerId="ADAL" clId="{B9E3A5A0-D013-4C8C-880F-B75524D81DE8}" dt="2018-04-10T07:31:21.343" v="5" actId="20577"/>
          <ac:spMkLst>
            <pc:docMk/>
            <pc:sldMk cId="387622650" sldId="256"/>
            <ac:spMk id="4" creationId="{00000000-0000-0000-0000-000000000000}"/>
          </ac:spMkLst>
        </pc:spChg>
        <pc:spChg chg="mod">
          <ac:chgData name="Johan Peterson" userId="27a55dc4-a24e-44ed-85ca-5c8808c3b92d" providerId="ADAL" clId="{B9E3A5A0-D013-4C8C-880F-B75524D81DE8}" dt="2018-04-10T07:31:12.091" v="3" actId="27636"/>
          <ac:spMkLst>
            <pc:docMk/>
            <pc:sldMk cId="387622650" sldId="256"/>
            <ac:spMk id="5" creationId="{00000000-0000-0000-0000-000000000000}"/>
          </ac:spMkLst>
        </pc:spChg>
      </pc:sldChg>
      <pc:sldChg chg="addSp delSp modSp add mod setBg">
        <pc:chgData name="Johan Peterson" userId="27a55dc4-a24e-44ed-85ca-5c8808c3b92d" providerId="ADAL" clId="{B9E3A5A0-D013-4C8C-880F-B75524D81DE8}" dt="2018-04-11T12:31:23.971" v="830" actId="20577"/>
        <pc:sldMkLst>
          <pc:docMk/>
          <pc:sldMk cId="2688404838" sldId="259"/>
        </pc:sldMkLst>
        <pc:spChg chg="mod">
          <ac:chgData name="Johan Peterson" userId="27a55dc4-a24e-44ed-85ca-5c8808c3b92d" providerId="ADAL" clId="{B9E3A5A0-D013-4C8C-880F-B75524D81DE8}" dt="2018-04-11T12:28:18.541" v="814" actId="26606"/>
          <ac:spMkLst>
            <pc:docMk/>
            <pc:sldMk cId="2688404838" sldId="259"/>
            <ac:spMk id="2" creationId="{77A832D0-7D28-466A-B71C-BF3D2029B740}"/>
          </ac:spMkLst>
        </pc:spChg>
        <pc:spChg chg="mod">
          <ac:chgData name="Johan Peterson" userId="27a55dc4-a24e-44ed-85ca-5c8808c3b92d" providerId="ADAL" clId="{B9E3A5A0-D013-4C8C-880F-B75524D81DE8}" dt="2018-04-11T12:28:18.541" v="814" actId="26606"/>
          <ac:spMkLst>
            <pc:docMk/>
            <pc:sldMk cId="2688404838" sldId="259"/>
            <ac:spMk id="3" creationId="{C7073A6D-C586-4BFA-92A7-5A313E463528}"/>
          </ac:spMkLst>
        </pc:spChg>
        <pc:spChg chg="add del mod">
          <ac:chgData name="Johan Peterson" userId="27a55dc4-a24e-44ed-85ca-5c8808c3b92d" providerId="ADAL" clId="{B9E3A5A0-D013-4C8C-880F-B75524D81DE8}" dt="2018-04-11T12:31:23.971" v="830" actId="20577"/>
          <ac:spMkLst>
            <pc:docMk/>
            <pc:sldMk cId="2688404838" sldId="259"/>
            <ac:spMk id="5" creationId="{42157208-DAAB-43E2-9BF2-A48AF81A54A0}"/>
          </ac:spMkLst>
        </pc:spChg>
        <pc:spChg chg="add del">
          <ac:chgData name="Johan Peterson" userId="27a55dc4-a24e-44ed-85ca-5c8808c3b92d" providerId="ADAL" clId="{B9E3A5A0-D013-4C8C-880F-B75524D81DE8}" dt="2018-04-10T07:54:52.489" v="18" actId="26606"/>
          <ac:spMkLst>
            <pc:docMk/>
            <pc:sldMk cId="2688404838" sldId="259"/>
            <ac:spMk id="9" creationId="{823AC064-BC96-4F32-8AE1-B2FD38754823}"/>
          </ac:spMkLst>
        </pc:spChg>
        <pc:spChg chg="add del">
          <ac:chgData name="Johan Peterson" userId="27a55dc4-a24e-44ed-85ca-5c8808c3b92d" providerId="ADAL" clId="{B9E3A5A0-D013-4C8C-880F-B75524D81DE8}" dt="2018-04-10T07:54:55.621" v="20" actId="26606"/>
          <ac:spMkLst>
            <pc:docMk/>
            <pc:sldMk cId="2688404838" sldId="259"/>
            <ac:spMk id="13" creationId="{61B91595-DF01-4E8B-80BF-B812BA9BFDB5}"/>
          </ac:spMkLst>
        </pc:spChg>
        <pc:spChg chg="add del">
          <ac:chgData name="Johan Peterson" userId="27a55dc4-a24e-44ed-85ca-5c8808c3b92d" providerId="ADAL" clId="{B9E3A5A0-D013-4C8C-880F-B75524D81DE8}" dt="2018-04-10T07:54:55.621" v="20" actId="26606"/>
          <ac:spMkLst>
            <pc:docMk/>
            <pc:sldMk cId="2688404838" sldId="259"/>
            <ac:spMk id="14" creationId="{8AC533DD-1CF6-4A33-852D-3877441533AB}"/>
          </ac:spMkLst>
        </pc:spChg>
        <pc:spChg chg="add del">
          <ac:chgData name="Johan Peterson" userId="27a55dc4-a24e-44ed-85ca-5c8808c3b92d" providerId="ADAL" clId="{B9E3A5A0-D013-4C8C-880F-B75524D81DE8}" dt="2018-04-10T07:54:57.568" v="22" actId="26606"/>
          <ac:spMkLst>
            <pc:docMk/>
            <pc:sldMk cId="2688404838" sldId="259"/>
            <ac:spMk id="16" creationId="{823AC064-BC96-4F32-8AE1-B2FD38754823}"/>
          </ac:spMkLst>
        </pc:spChg>
        <pc:spChg chg="add del">
          <ac:chgData name="Johan Peterson" userId="27a55dc4-a24e-44ed-85ca-5c8808c3b92d" providerId="ADAL" clId="{B9E3A5A0-D013-4C8C-880F-B75524D81DE8}" dt="2018-04-11T12:28:18.541" v="814" actId="26606"/>
          <ac:spMkLst>
            <pc:docMk/>
            <pc:sldMk cId="2688404838" sldId="259"/>
            <ac:spMk id="19" creationId="{61B91595-DF01-4E8B-80BF-B812BA9BFDB5}"/>
          </ac:spMkLst>
        </pc:spChg>
        <pc:spChg chg="add del">
          <ac:chgData name="Johan Peterson" userId="27a55dc4-a24e-44ed-85ca-5c8808c3b92d" providerId="ADAL" clId="{B9E3A5A0-D013-4C8C-880F-B75524D81DE8}" dt="2018-04-11T12:28:18.541" v="814" actId="26606"/>
          <ac:spMkLst>
            <pc:docMk/>
            <pc:sldMk cId="2688404838" sldId="259"/>
            <ac:spMk id="20" creationId="{8AC533DD-1CF6-4A33-852D-3877441533AB}"/>
          </ac:spMkLst>
        </pc:spChg>
        <pc:spChg chg="add del">
          <ac:chgData name="Johan Peterson" userId="27a55dc4-a24e-44ed-85ca-5c8808c3b92d" providerId="ADAL" clId="{B9E3A5A0-D013-4C8C-880F-B75524D81DE8}" dt="2018-04-11T12:28:18.541" v="814" actId="26606"/>
          <ac:spMkLst>
            <pc:docMk/>
            <pc:sldMk cId="2688404838" sldId="259"/>
            <ac:spMk id="25" creationId="{76E6212F-EB21-4328-8386-832840CB431A}"/>
          </ac:spMkLst>
        </pc:spChg>
        <pc:spChg chg="add del">
          <ac:chgData name="Johan Peterson" userId="27a55dc4-a24e-44ed-85ca-5c8808c3b92d" providerId="ADAL" clId="{B9E3A5A0-D013-4C8C-880F-B75524D81DE8}" dt="2018-04-11T12:28:18.541" v="814" actId="26606"/>
          <ac:spMkLst>
            <pc:docMk/>
            <pc:sldMk cId="2688404838" sldId="259"/>
            <ac:spMk id="27" creationId="{9E74304E-CF2D-41E1-92CF-7FC508311BAE}"/>
          </ac:spMkLst>
        </pc:spChg>
        <pc:picChg chg="add mod ord">
          <ac:chgData name="Johan Peterson" userId="27a55dc4-a24e-44ed-85ca-5c8808c3b92d" providerId="ADAL" clId="{B9E3A5A0-D013-4C8C-880F-B75524D81DE8}" dt="2018-04-11T12:28:18.541" v="814" actId="26606"/>
          <ac:picMkLst>
            <pc:docMk/>
            <pc:sldMk cId="2688404838" sldId="259"/>
            <ac:picMk id="4" creationId="{1DC22FD2-EE28-4983-AB4C-1762DC0CC001}"/>
          </ac:picMkLst>
        </pc:picChg>
        <pc:cxnChg chg="add del">
          <ac:chgData name="Johan Peterson" userId="27a55dc4-a24e-44ed-85ca-5c8808c3b92d" providerId="ADAL" clId="{B9E3A5A0-D013-4C8C-880F-B75524D81DE8}" dt="2018-04-10T07:54:52.489" v="18" actId="26606"/>
          <ac:cxnSpMkLst>
            <pc:docMk/>
            <pc:sldMk cId="2688404838" sldId="259"/>
            <ac:cxnSpMk id="11" creationId="{7E7C77BC-7138-40B1-A15B-20F57A494629}"/>
          </ac:cxnSpMkLst>
        </pc:cxnChg>
        <pc:cxnChg chg="add del">
          <ac:chgData name="Johan Peterson" userId="27a55dc4-a24e-44ed-85ca-5c8808c3b92d" providerId="ADAL" clId="{B9E3A5A0-D013-4C8C-880F-B75524D81DE8}" dt="2018-04-10T07:54:57.568" v="22" actId="26606"/>
          <ac:cxnSpMkLst>
            <pc:docMk/>
            <pc:sldMk cId="2688404838" sldId="259"/>
            <ac:cxnSpMk id="17" creationId="{7E7C77BC-7138-40B1-A15B-20F57A494629}"/>
          </ac:cxnSpMkLst>
        </pc:cxnChg>
        <pc:cxnChg chg="add del">
          <ac:chgData name="Johan Peterson" userId="27a55dc4-a24e-44ed-85ca-5c8808c3b92d" providerId="ADAL" clId="{B9E3A5A0-D013-4C8C-880F-B75524D81DE8}" dt="2018-04-11T12:28:18.541" v="814" actId="26606"/>
          <ac:cxnSpMkLst>
            <pc:docMk/>
            <pc:sldMk cId="2688404838" sldId="259"/>
            <ac:cxnSpMk id="29" creationId="{4717401F-8127-4697-8085-3D6C69B5D25D}"/>
          </ac:cxnSpMkLst>
        </pc:cxnChg>
      </pc:sldChg>
      <pc:sldChg chg="addSp delSp modSp add mod setBg setClrOvrMap">
        <pc:chgData name="Johan Peterson" userId="27a55dc4-a24e-44ed-85ca-5c8808c3b92d" providerId="ADAL" clId="{B9E3A5A0-D013-4C8C-880F-B75524D81DE8}" dt="2018-04-10T14:11:36.138" v="115" actId="20577"/>
        <pc:sldMkLst>
          <pc:docMk/>
          <pc:sldMk cId="1737103698" sldId="261"/>
        </pc:sldMkLst>
        <pc:spChg chg="mod">
          <ac:chgData name="Johan Peterson" userId="27a55dc4-a24e-44ed-85ca-5c8808c3b92d" providerId="ADAL" clId="{B9E3A5A0-D013-4C8C-880F-B75524D81DE8}" dt="2018-04-10T14:11:23.974" v="93" actId="20577"/>
          <ac:spMkLst>
            <pc:docMk/>
            <pc:sldMk cId="1737103698" sldId="261"/>
            <ac:spMk id="2" creationId="{B0EC4D04-B39F-4B6D-AFCD-C3B0DBC5A5AB}"/>
          </ac:spMkLst>
        </pc:spChg>
        <pc:spChg chg="mod">
          <ac:chgData name="Johan Peterson" userId="27a55dc4-a24e-44ed-85ca-5c8808c3b92d" providerId="ADAL" clId="{B9E3A5A0-D013-4C8C-880F-B75524D81DE8}" dt="2018-04-10T14:11:36.138" v="115" actId="20577"/>
          <ac:spMkLst>
            <pc:docMk/>
            <pc:sldMk cId="1737103698" sldId="261"/>
            <ac:spMk id="3" creationId="{92A3A491-3DEF-432D-AF43-65241E1501DA}"/>
          </ac:spMkLst>
        </pc:spChg>
        <pc:spChg chg="add del">
          <ac:chgData name="Johan Peterson" userId="27a55dc4-a24e-44ed-85ca-5c8808c3b92d" providerId="ADAL" clId="{B9E3A5A0-D013-4C8C-880F-B75524D81DE8}" dt="2018-04-10T14:11:17.858" v="86" actId="26606"/>
          <ac:spMkLst>
            <pc:docMk/>
            <pc:sldMk cId="1737103698" sldId="261"/>
            <ac:spMk id="12" creationId="{87CC2527-562A-4F69-B487-4371E5B243E7}"/>
          </ac:spMkLst>
        </pc:spChg>
        <pc:spChg chg="add">
          <ac:chgData name="Johan Peterson" userId="27a55dc4-a24e-44ed-85ca-5c8808c3b92d" providerId="ADAL" clId="{B9E3A5A0-D013-4C8C-880F-B75524D81DE8}" dt="2018-04-10T14:11:17.868" v="87" actId="26606"/>
          <ac:spMkLst>
            <pc:docMk/>
            <pc:sldMk cId="1737103698" sldId="261"/>
            <ac:spMk id="14" creationId="{823AC064-BC96-4F32-8AE1-B2FD38754823}"/>
          </ac:spMkLst>
        </pc:spChg>
        <pc:picChg chg="add mod ord">
          <ac:chgData name="Johan Peterson" userId="27a55dc4-a24e-44ed-85ca-5c8808c3b92d" providerId="ADAL" clId="{B9E3A5A0-D013-4C8C-880F-B75524D81DE8}" dt="2018-04-10T14:11:17.868" v="87" actId="26606"/>
          <ac:picMkLst>
            <pc:docMk/>
            <pc:sldMk cId="1737103698" sldId="261"/>
            <ac:picMk id="4" creationId="{AEDC077F-1FA4-4FEA-89FB-AA3B57BFE30C}"/>
          </ac:picMkLst>
        </pc:picChg>
        <pc:cxnChg chg="add del">
          <ac:chgData name="Johan Peterson" userId="27a55dc4-a24e-44ed-85ca-5c8808c3b92d" providerId="ADAL" clId="{B9E3A5A0-D013-4C8C-880F-B75524D81DE8}" dt="2018-04-10T14:11:13.604" v="84" actId="26606"/>
          <ac:cxnSpMkLst>
            <pc:docMk/>
            <pc:sldMk cId="1737103698" sldId="261"/>
            <ac:cxnSpMk id="9" creationId="{E126E481-B945-4179-BD79-05E96E9B29E1}"/>
          </ac:cxnSpMkLst>
        </pc:cxnChg>
        <pc:cxnChg chg="add del">
          <ac:chgData name="Johan Peterson" userId="27a55dc4-a24e-44ed-85ca-5c8808c3b92d" providerId="ADAL" clId="{B9E3A5A0-D013-4C8C-880F-B75524D81DE8}" dt="2018-04-10T14:11:17.858" v="86" actId="26606"/>
          <ac:cxnSpMkLst>
            <pc:docMk/>
            <pc:sldMk cId="1737103698" sldId="261"/>
            <ac:cxnSpMk id="11" creationId="{BCDAEC91-5BCE-4B55-9CC0-43EF94CB734B}"/>
          </ac:cxnSpMkLst>
        </pc:cxnChg>
        <pc:cxnChg chg="add">
          <ac:chgData name="Johan Peterson" userId="27a55dc4-a24e-44ed-85ca-5c8808c3b92d" providerId="ADAL" clId="{B9E3A5A0-D013-4C8C-880F-B75524D81DE8}" dt="2018-04-10T14:11:17.868" v="87" actId="26606"/>
          <ac:cxnSpMkLst>
            <pc:docMk/>
            <pc:sldMk cId="1737103698" sldId="261"/>
            <ac:cxnSpMk id="15" creationId="{7E7C77BC-7138-40B1-A15B-20F57A494629}"/>
          </ac:cxnSpMkLst>
        </pc:cxnChg>
      </pc:sldChg>
      <pc:sldChg chg="addSp modSp add mod setBg setClrOvrMap">
        <pc:chgData name="Johan Peterson" userId="27a55dc4-a24e-44ed-85ca-5c8808c3b92d" providerId="ADAL" clId="{B9E3A5A0-D013-4C8C-880F-B75524D81DE8}" dt="2018-04-11T14:06:35.913" v="1254" actId="20577"/>
        <pc:sldMkLst>
          <pc:docMk/>
          <pc:sldMk cId="3422871426" sldId="264"/>
        </pc:sldMkLst>
        <pc:spChg chg="mod">
          <ac:chgData name="Johan Peterson" userId="27a55dc4-a24e-44ed-85ca-5c8808c3b92d" providerId="ADAL" clId="{B9E3A5A0-D013-4C8C-880F-B75524D81DE8}" dt="2018-04-10T14:16:41.204" v="185" actId="20577"/>
          <ac:spMkLst>
            <pc:docMk/>
            <pc:sldMk cId="3422871426" sldId="264"/>
            <ac:spMk id="2" creationId="{D96D8DE5-AD15-4BB7-929B-ED0C9DE010BB}"/>
          </ac:spMkLst>
        </pc:spChg>
        <pc:spChg chg="mod">
          <ac:chgData name="Johan Peterson" userId="27a55dc4-a24e-44ed-85ca-5c8808c3b92d" providerId="ADAL" clId="{B9E3A5A0-D013-4C8C-880F-B75524D81DE8}" dt="2018-04-11T14:06:35.913" v="1254" actId="20577"/>
          <ac:spMkLst>
            <pc:docMk/>
            <pc:sldMk cId="3422871426" sldId="264"/>
            <ac:spMk id="3" creationId="{9971B9C0-3C05-41C3-8D1D-EE885F9814EC}"/>
          </ac:spMkLst>
        </pc:spChg>
        <pc:spChg chg="mod">
          <ac:chgData name="Johan Peterson" userId="27a55dc4-a24e-44ed-85ca-5c8808c3b92d" providerId="ADAL" clId="{B9E3A5A0-D013-4C8C-880F-B75524D81DE8}" dt="2018-04-10T14:16:07.340" v="169" actId="26606"/>
          <ac:spMkLst>
            <pc:docMk/>
            <pc:sldMk cId="3422871426" sldId="264"/>
            <ac:spMk id="4" creationId="{B4D54A4D-E7C6-48FB-A48F-89C855D82110}"/>
          </ac:spMkLst>
        </pc:spChg>
        <pc:spChg chg="mod">
          <ac:chgData name="Johan Peterson" userId="27a55dc4-a24e-44ed-85ca-5c8808c3b92d" providerId="ADAL" clId="{B9E3A5A0-D013-4C8C-880F-B75524D81DE8}" dt="2018-04-10T14:16:07.340" v="169" actId="26606"/>
          <ac:spMkLst>
            <pc:docMk/>
            <pc:sldMk cId="3422871426" sldId="264"/>
            <ac:spMk id="5" creationId="{99C1A3AA-CC41-4591-BDCE-74F5DAC46B55}"/>
          </ac:spMkLst>
        </pc:spChg>
        <pc:spChg chg="mod">
          <ac:chgData name="Johan Peterson" userId="27a55dc4-a24e-44ed-85ca-5c8808c3b92d" providerId="ADAL" clId="{B9E3A5A0-D013-4C8C-880F-B75524D81DE8}" dt="2018-04-10T14:16:07.340" v="169" actId="26606"/>
          <ac:spMkLst>
            <pc:docMk/>
            <pc:sldMk cId="3422871426" sldId="264"/>
            <ac:spMk id="6" creationId="{50DAF0C0-1DFB-4114-8E9D-21452FD88E47}"/>
          </ac:spMkLst>
        </pc:spChg>
        <pc:spChg chg="add">
          <ac:chgData name="Johan Peterson" userId="27a55dc4-a24e-44ed-85ca-5c8808c3b92d" providerId="ADAL" clId="{B9E3A5A0-D013-4C8C-880F-B75524D81DE8}" dt="2018-04-10T14:16:07.340" v="169" actId="26606"/>
          <ac:spMkLst>
            <pc:docMk/>
            <pc:sldMk cId="3422871426" sldId="264"/>
            <ac:spMk id="12" creationId="{68A4132F-DEC6-4332-A00C-A11AD4519B6C}"/>
          </ac:spMkLst>
        </pc:spChg>
        <pc:spChg chg="add">
          <ac:chgData name="Johan Peterson" userId="27a55dc4-a24e-44ed-85ca-5c8808c3b92d" providerId="ADAL" clId="{B9E3A5A0-D013-4C8C-880F-B75524D81DE8}" dt="2018-04-10T14:16:07.340" v="169" actId="26606"/>
          <ac:spMkLst>
            <pc:docMk/>
            <pc:sldMk cId="3422871426" sldId="264"/>
            <ac:spMk id="14" creationId="{64965EAE-E41A-435F-B993-07E824B6C977}"/>
          </ac:spMkLst>
        </pc:spChg>
        <pc:spChg chg="add">
          <ac:chgData name="Johan Peterson" userId="27a55dc4-a24e-44ed-85ca-5c8808c3b92d" providerId="ADAL" clId="{B9E3A5A0-D013-4C8C-880F-B75524D81DE8}" dt="2018-04-10T14:16:07.340" v="169" actId="26606"/>
          <ac:spMkLst>
            <pc:docMk/>
            <pc:sldMk cId="3422871426" sldId="264"/>
            <ac:spMk id="16" creationId="{152F8994-E6D4-4311-9548-C3607BC43645}"/>
          </ac:spMkLst>
        </pc:spChg>
        <pc:picChg chg="add mod ord">
          <ac:chgData name="Johan Peterson" userId="27a55dc4-a24e-44ed-85ca-5c8808c3b92d" providerId="ADAL" clId="{B9E3A5A0-D013-4C8C-880F-B75524D81DE8}" dt="2018-04-10T14:16:31.394" v="172" actId="1076"/>
          <ac:picMkLst>
            <pc:docMk/>
            <pc:sldMk cId="3422871426" sldId="264"/>
            <ac:picMk id="7" creationId="{174802EF-8987-4AC6-BBD8-79376CA081E4}"/>
          </ac:picMkLst>
        </pc:picChg>
      </pc:sldChg>
      <pc:sldChg chg="addSp modSp add mod setBg">
        <pc:chgData name="Johan Peterson" userId="27a55dc4-a24e-44ed-85ca-5c8808c3b92d" providerId="ADAL" clId="{B9E3A5A0-D013-4C8C-880F-B75524D81DE8}" dt="2018-04-10T14:42:30.632" v="645" actId="20577"/>
        <pc:sldMkLst>
          <pc:docMk/>
          <pc:sldMk cId="443488542" sldId="266"/>
        </pc:sldMkLst>
        <pc:spChg chg="mod">
          <ac:chgData name="Johan Peterson" userId="27a55dc4-a24e-44ed-85ca-5c8808c3b92d" providerId="ADAL" clId="{B9E3A5A0-D013-4C8C-880F-B75524D81DE8}" dt="2018-04-10T14:42:30.632" v="645" actId="20577"/>
          <ac:spMkLst>
            <pc:docMk/>
            <pc:sldMk cId="443488542" sldId="266"/>
            <ac:spMk id="2" creationId="{775DDDB3-D98B-41E0-AC24-A4C7E91E73C0}"/>
          </ac:spMkLst>
        </pc:spChg>
        <pc:spChg chg="mod">
          <ac:chgData name="Johan Peterson" userId="27a55dc4-a24e-44ed-85ca-5c8808c3b92d" providerId="ADAL" clId="{B9E3A5A0-D013-4C8C-880F-B75524D81DE8}" dt="2018-04-10T14:42:07.300" v="640" actId="27636"/>
          <ac:spMkLst>
            <pc:docMk/>
            <pc:sldMk cId="443488542" sldId="266"/>
            <ac:spMk id="3" creationId="{D9BB47C8-3218-49AD-AF66-EC9C60CBF39E}"/>
          </ac:spMkLst>
        </pc:spChg>
        <pc:spChg chg="mod">
          <ac:chgData name="Johan Peterson" userId="27a55dc4-a24e-44ed-85ca-5c8808c3b92d" providerId="ADAL" clId="{B9E3A5A0-D013-4C8C-880F-B75524D81DE8}" dt="2018-04-10T14:41:31.075" v="634" actId="26606"/>
          <ac:spMkLst>
            <pc:docMk/>
            <pc:sldMk cId="443488542" sldId="266"/>
            <ac:spMk id="4" creationId="{B3049F8C-24CD-41EB-AAFC-D61D9B8569B1}"/>
          </ac:spMkLst>
        </pc:spChg>
        <pc:spChg chg="mod">
          <ac:chgData name="Johan Peterson" userId="27a55dc4-a24e-44ed-85ca-5c8808c3b92d" providerId="ADAL" clId="{B9E3A5A0-D013-4C8C-880F-B75524D81DE8}" dt="2018-04-10T14:41:31.075" v="634" actId="26606"/>
          <ac:spMkLst>
            <pc:docMk/>
            <pc:sldMk cId="443488542" sldId="266"/>
            <ac:spMk id="5" creationId="{8DD2B0D2-E378-47AB-9A6D-96B9B84F2E39}"/>
          </ac:spMkLst>
        </pc:spChg>
        <pc:spChg chg="mod">
          <ac:chgData name="Johan Peterson" userId="27a55dc4-a24e-44ed-85ca-5c8808c3b92d" providerId="ADAL" clId="{B9E3A5A0-D013-4C8C-880F-B75524D81DE8}" dt="2018-04-10T14:41:31.075" v="634" actId="26606"/>
          <ac:spMkLst>
            <pc:docMk/>
            <pc:sldMk cId="443488542" sldId="266"/>
            <ac:spMk id="6" creationId="{433A11B7-9BA2-487A-9212-6F8FC3D0A94A}"/>
          </ac:spMkLst>
        </pc:spChg>
        <pc:spChg chg="add">
          <ac:chgData name="Johan Peterson" userId="27a55dc4-a24e-44ed-85ca-5c8808c3b92d" providerId="ADAL" clId="{B9E3A5A0-D013-4C8C-880F-B75524D81DE8}" dt="2018-04-10T14:41:31.075" v="634" actId="26606"/>
          <ac:spMkLst>
            <pc:docMk/>
            <pc:sldMk cId="443488542" sldId="266"/>
            <ac:spMk id="12" creationId="{867D4867-5BA7-4462-B2F6-A23F4A622AA7}"/>
          </ac:spMkLst>
        </pc:spChg>
        <pc:picChg chg="add mod ord">
          <ac:chgData name="Johan Peterson" userId="27a55dc4-a24e-44ed-85ca-5c8808c3b92d" providerId="ADAL" clId="{B9E3A5A0-D013-4C8C-880F-B75524D81DE8}" dt="2018-04-10T14:41:57.414" v="638" actId="1076"/>
          <ac:picMkLst>
            <pc:docMk/>
            <pc:sldMk cId="443488542" sldId="266"/>
            <ac:picMk id="7" creationId="{979920C1-E73E-4A25-9572-71AAC3B2BB74}"/>
          </ac:picMkLst>
        </pc:picChg>
      </pc:sldChg>
      <pc:sldChg chg="addSp delSp modSp add mod setBg setClrOvrMap">
        <pc:chgData name="Johan Peterson" userId="27a55dc4-a24e-44ed-85ca-5c8808c3b92d" providerId="ADAL" clId="{B9E3A5A0-D013-4C8C-880F-B75524D81DE8}" dt="2018-04-11T14:07:00.213" v="1258" actId="6549"/>
        <pc:sldMkLst>
          <pc:docMk/>
          <pc:sldMk cId="1225363331" sldId="267"/>
        </pc:sldMkLst>
        <pc:spChg chg="mod">
          <ac:chgData name="Johan Peterson" userId="27a55dc4-a24e-44ed-85ca-5c8808c3b92d" providerId="ADAL" clId="{B9E3A5A0-D013-4C8C-880F-B75524D81DE8}" dt="2018-04-11T12:37:44.795" v="885" actId="26606"/>
          <ac:spMkLst>
            <pc:docMk/>
            <pc:sldMk cId="1225363331" sldId="267"/>
            <ac:spMk id="2" creationId="{822FEDC9-846B-464D-894D-694F417214AE}"/>
          </ac:spMkLst>
        </pc:spChg>
        <pc:spChg chg="del">
          <ac:chgData name="Johan Peterson" userId="27a55dc4-a24e-44ed-85ca-5c8808c3b92d" providerId="ADAL" clId="{B9E3A5A0-D013-4C8C-880F-B75524D81DE8}" dt="2018-04-11T12:25:19.707" v="683" actId="6549"/>
          <ac:spMkLst>
            <pc:docMk/>
            <pc:sldMk cId="1225363331" sldId="267"/>
            <ac:spMk id="3" creationId="{5D0AEF75-BA07-4F6E-8804-6EC7FCB37975}"/>
          </ac:spMkLst>
        </pc:spChg>
        <pc:spChg chg="mod">
          <ac:chgData name="Johan Peterson" userId="27a55dc4-a24e-44ed-85ca-5c8808c3b92d" providerId="ADAL" clId="{B9E3A5A0-D013-4C8C-880F-B75524D81DE8}" dt="2018-04-11T12:37:44.795" v="885" actId="26606"/>
          <ac:spMkLst>
            <pc:docMk/>
            <pc:sldMk cId="1225363331" sldId="267"/>
            <ac:spMk id="4" creationId="{EEC0C1C3-4B02-4514-8D49-28EA7E4353E2}"/>
          </ac:spMkLst>
        </pc:spChg>
        <pc:spChg chg="mod">
          <ac:chgData name="Johan Peterson" userId="27a55dc4-a24e-44ed-85ca-5c8808c3b92d" providerId="ADAL" clId="{B9E3A5A0-D013-4C8C-880F-B75524D81DE8}" dt="2018-04-11T12:37:44.795" v="885" actId="26606"/>
          <ac:spMkLst>
            <pc:docMk/>
            <pc:sldMk cId="1225363331" sldId="267"/>
            <ac:spMk id="5" creationId="{22EE39F1-7621-48B7-9C91-EF0421B70426}"/>
          </ac:spMkLst>
        </pc:spChg>
        <pc:spChg chg="mod">
          <ac:chgData name="Johan Peterson" userId="27a55dc4-a24e-44ed-85ca-5c8808c3b92d" providerId="ADAL" clId="{B9E3A5A0-D013-4C8C-880F-B75524D81DE8}" dt="2018-04-11T12:37:44.795" v="885" actId="26606"/>
          <ac:spMkLst>
            <pc:docMk/>
            <pc:sldMk cId="1225363331" sldId="267"/>
            <ac:spMk id="6" creationId="{AE8BFCD4-2A9B-4424-A5CF-144D853A920E}"/>
          </ac:spMkLst>
        </pc:spChg>
        <pc:spChg chg="add mod">
          <ac:chgData name="Johan Peterson" userId="27a55dc4-a24e-44ed-85ca-5c8808c3b92d" providerId="ADAL" clId="{B9E3A5A0-D013-4C8C-880F-B75524D81DE8}" dt="2018-04-11T14:07:00.213" v="1258" actId="6549"/>
          <ac:spMkLst>
            <pc:docMk/>
            <pc:sldMk cId="1225363331" sldId="267"/>
            <ac:spMk id="13" creationId="{84D43F2C-4072-49E0-87CA-06B0571B7FEF}"/>
          </ac:spMkLst>
        </pc:spChg>
        <pc:spChg chg="add del">
          <ac:chgData name="Johan Peterson" userId="27a55dc4-a24e-44ed-85ca-5c8808c3b92d" providerId="ADAL" clId="{B9E3A5A0-D013-4C8C-880F-B75524D81DE8}" dt="2018-04-11T12:26:29.860" v="764" actId="26606"/>
          <ac:spMkLst>
            <pc:docMk/>
            <pc:sldMk cId="1225363331" sldId="267"/>
            <ac:spMk id="16" creationId="{68A4132F-DEC6-4332-A00C-A11AD4519B6C}"/>
          </ac:spMkLst>
        </pc:spChg>
        <pc:spChg chg="add del">
          <ac:chgData name="Johan Peterson" userId="27a55dc4-a24e-44ed-85ca-5c8808c3b92d" providerId="ADAL" clId="{B9E3A5A0-D013-4C8C-880F-B75524D81DE8}" dt="2018-04-11T12:26:29.860" v="764" actId="26606"/>
          <ac:spMkLst>
            <pc:docMk/>
            <pc:sldMk cId="1225363331" sldId="267"/>
            <ac:spMk id="18" creationId="{64965EAE-E41A-435F-B993-07E824B6C977}"/>
          </ac:spMkLst>
        </pc:spChg>
        <pc:spChg chg="add del">
          <ac:chgData name="Johan Peterson" userId="27a55dc4-a24e-44ed-85ca-5c8808c3b92d" providerId="ADAL" clId="{B9E3A5A0-D013-4C8C-880F-B75524D81DE8}" dt="2018-04-11T12:26:29.860" v="764" actId="26606"/>
          <ac:spMkLst>
            <pc:docMk/>
            <pc:sldMk cId="1225363331" sldId="267"/>
            <ac:spMk id="20" creationId="{152F8994-E6D4-4311-9548-C3607BC43645}"/>
          </ac:spMkLst>
        </pc:spChg>
        <pc:spChg chg="add del">
          <ac:chgData name="Johan Peterson" userId="27a55dc4-a24e-44ed-85ca-5c8808c3b92d" providerId="ADAL" clId="{B9E3A5A0-D013-4C8C-880F-B75524D81DE8}" dt="2018-04-11T12:29:34.944" v="827" actId="26606"/>
          <ac:spMkLst>
            <pc:docMk/>
            <pc:sldMk cId="1225363331" sldId="267"/>
            <ac:spMk id="25" creationId="{179F7551-E956-43CB-8F36-268A5DA443BE}"/>
          </ac:spMkLst>
        </pc:spChg>
        <pc:spChg chg="add del">
          <ac:chgData name="Johan Peterson" userId="27a55dc4-a24e-44ed-85ca-5c8808c3b92d" providerId="ADAL" clId="{B9E3A5A0-D013-4C8C-880F-B75524D81DE8}" dt="2018-04-11T12:29:34.944" v="827" actId="26606"/>
          <ac:spMkLst>
            <pc:docMk/>
            <pc:sldMk cId="1225363331" sldId="267"/>
            <ac:spMk id="27" creationId="{41A48365-B48D-490D-A7DE-D85CC9AD2FD7}"/>
          </ac:spMkLst>
        </pc:spChg>
        <pc:spChg chg="add del">
          <ac:chgData name="Johan Peterson" userId="27a55dc4-a24e-44ed-85ca-5c8808c3b92d" providerId="ADAL" clId="{B9E3A5A0-D013-4C8C-880F-B75524D81DE8}" dt="2018-04-11T12:29:34.944" v="827" actId="26606"/>
          <ac:spMkLst>
            <pc:docMk/>
            <pc:sldMk cId="1225363331" sldId="267"/>
            <ac:spMk id="29" creationId="{521F05AC-2996-48A9-9B40-1A0FC53D769B}"/>
          </ac:spMkLst>
        </pc:spChg>
        <pc:spChg chg="add del">
          <ac:chgData name="Johan Peterson" userId="27a55dc4-a24e-44ed-85ca-5c8808c3b92d" providerId="ADAL" clId="{B9E3A5A0-D013-4C8C-880F-B75524D81DE8}" dt="2018-04-11T12:29:25.248" v="822" actId="26606"/>
          <ac:spMkLst>
            <pc:docMk/>
            <pc:sldMk cId="1225363331" sldId="267"/>
            <ac:spMk id="34" creationId="{867D4867-5BA7-4462-B2F6-A23F4A622AA7}"/>
          </ac:spMkLst>
        </pc:spChg>
        <pc:spChg chg="add del">
          <ac:chgData name="Johan Peterson" userId="27a55dc4-a24e-44ed-85ca-5c8808c3b92d" providerId="ADAL" clId="{B9E3A5A0-D013-4C8C-880F-B75524D81DE8}" dt="2018-04-11T12:29:28.910" v="824" actId="26606"/>
          <ac:spMkLst>
            <pc:docMk/>
            <pc:sldMk cId="1225363331" sldId="267"/>
            <ac:spMk id="36" creationId="{41A48365-B48D-490D-A7DE-D85CC9AD2FD7}"/>
          </ac:spMkLst>
        </pc:spChg>
        <pc:spChg chg="add del">
          <ac:chgData name="Johan Peterson" userId="27a55dc4-a24e-44ed-85ca-5c8808c3b92d" providerId="ADAL" clId="{B9E3A5A0-D013-4C8C-880F-B75524D81DE8}" dt="2018-04-11T12:29:28.910" v="824" actId="26606"/>
          <ac:spMkLst>
            <pc:docMk/>
            <pc:sldMk cId="1225363331" sldId="267"/>
            <ac:spMk id="37" creationId="{179F7551-E956-43CB-8F36-268A5DA443BE}"/>
          </ac:spMkLst>
        </pc:spChg>
        <pc:spChg chg="add del">
          <ac:chgData name="Johan Peterson" userId="27a55dc4-a24e-44ed-85ca-5c8808c3b92d" providerId="ADAL" clId="{B9E3A5A0-D013-4C8C-880F-B75524D81DE8}" dt="2018-04-11T12:29:28.910" v="824" actId="26606"/>
          <ac:spMkLst>
            <pc:docMk/>
            <pc:sldMk cId="1225363331" sldId="267"/>
            <ac:spMk id="38" creationId="{521F05AC-2996-48A9-9B40-1A0FC53D769B}"/>
          </ac:spMkLst>
        </pc:spChg>
        <pc:spChg chg="add del">
          <ac:chgData name="Johan Peterson" userId="27a55dc4-a24e-44ed-85ca-5c8808c3b92d" providerId="ADAL" clId="{B9E3A5A0-D013-4C8C-880F-B75524D81DE8}" dt="2018-04-11T12:29:34.922" v="826" actId="26606"/>
          <ac:spMkLst>
            <pc:docMk/>
            <pc:sldMk cId="1225363331" sldId="267"/>
            <ac:spMk id="40" creationId="{FC2D2803-67A9-4406-BE75-362E94394A04}"/>
          </ac:spMkLst>
        </pc:spChg>
        <pc:spChg chg="add del">
          <ac:chgData name="Johan Peterson" userId="27a55dc4-a24e-44ed-85ca-5c8808c3b92d" providerId="ADAL" clId="{B9E3A5A0-D013-4C8C-880F-B75524D81DE8}" dt="2018-04-11T12:29:34.922" v="826" actId="26606"/>
          <ac:spMkLst>
            <pc:docMk/>
            <pc:sldMk cId="1225363331" sldId="267"/>
            <ac:spMk id="41" creationId="{E25621CF-FD9B-4BC3-9ECC-36CAF62103D0}"/>
          </ac:spMkLst>
        </pc:spChg>
        <pc:spChg chg="add del">
          <ac:chgData name="Johan Peterson" userId="27a55dc4-a24e-44ed-85ca-5c8808c3b92d" providerId="ADAL" clId="{B9E3A5A0-D013-4C8C-880F-B75524D81DE8}" dt="2018-04-11T12:29:34.922" v="826" actId="26606"/>
          <ac:spMkLst>
            <pc:docMk/>
            <pc:sldMk cId="1225363331" sldId="267"/>
            <ac:spMk id="42" creationId="{C80C3A2E-251A-4505-B1B8-C85CBF21F384}"/>
          </ac:spMkLst>
        </pc:spChg>
        <pc:spChg chg="add del">
          <ac:chgData name="Johan Peterson" userId="27a55dc4-a24e-44ed-85ca-5c8808c3b92d" providerId="ADAL" clId="{B9E3A5A0-D013-4C8C-880F-B75524D81DE8}" dt="2018-04-11T12:33:20.768" v="859" actId="26606"/>
          <ac:spMkLst>
            <pc:docMk/>
            <pc:sldMk cId="1225363331" sldId="267"/>
            <ac:spMk id="44" creationId="{40BF962F-4C6F-461E-86F2-C43F56CC939B}"/>
          </ac:spMkLst>
        </pc:spChg>
        <pc:spChg chg="add del">
          <ac:chgData name="Johan Peterson" userId="27a55dc4-a24e-44ed-85ca-5c8808c3b92d" providerId="ADAL" clId="{B9E3A5A0-D013-4C8C-880F-B75524D81DE8}" dt="2018-04-11T12:33:20.768" v="859" actId="26606"/>
          <ac:spMkLst>
            <pc:docMk/>
            <pc:sldMk cId="1225363331" sldId="267"/>
            <ac:spMk id="45" creationId="{2E94A4F7-38E4-45EA-8E2E-CE1B5766B4F1}"/>
          </ac:spMkLst>
        </pc:spChg>
        <pc:spChg chg="add del">
          <ac:chgData name="Johan Peterson" userId="27a55dc4-a24e-44ed-85ca-5c8808c3b92d" providerId="ADAL" clId="{B9E3A5A0-D013-4C8C-880F-B75524D81DE8}" dt="2018-04-11T12:33:20.768" v="859" actId="26606"/>
          <ac:spMkLst>
            <pc:docMk/>
            <pc:sldMk cId="1225363331" sldId="267"/>
            <ac:spMk id="46" creationId="{05C7EBC3-4672-4DAB-81C2-58661FAFAED6}"/>
          </ac:spMkLst>
        </pc:spChg>
        <pc:spChg chg="add del">
          <ac:chgData name="Johan Peterson" userId="27a55dc4-a24e-44ed-85ca-5c8808c3b92d" providerId="ADAL" clId="{B9E3A5A0-D013-4C8C-880F-B75524D81DE8}" dt="2018-04-11T12:33:16.895" v="856" actId="26606"/>
          <ac:spMkLst>
            <pc:docMk/>
            <pc:sldMk cId="1225363331" sldId="267"/>
            <ac:spMk id="51" creationId="{867D4867-5BA7-4462-B2F6-A23F4A622AA7}"/>
          </ac:spMkLst>
        </pc:spChg>
        <pc:spChg chg="add del">
          <ac:chgData name="Johan Peterson" userId="27a55dc4-a24e-44ed-85ca-5c8808c3b92d" providerId="ADAL" clId="{B9E3A5A0-D013-4C8C-880F-B75524D81DE8}" dt="2018-04-11T12:33:20.748" v="858" actId="26606"/>
          <ac:spMkLst>
            <pc:docMk/>
            <pc:sldMk cId="1225363331" sldId="267"/>
            <ac:spMk id="53" creationId="{64965EAE-E41A-435F-B993-07E824B6C977}"/>
          </ac:spMkLst>
        </pc:spChg>
        <pc:spChg chg="add del">
          <ac:chgData name="Johan Peterson" userId="27a55dc4-a24e-44ed-85ca-5c8808c3b92d" providerId="ADAL" clId="{B9E3A5A0-D013-4C8C-880F-B75524D81DE8}" dt="2018-04-11T12:33:20.748" v="858" actId="26606"/>
          <ac:spMkLst>
            <pc:docMk/>
            <pc:sldMk cId="1225363331" sldId="267"/>
            <ac:spMk id="54" creationId="{68A4132F-DEC6-4332-A00C-A11AD4519B6C}"/>
          </ac:spMkLst>
        </pc:spChg>
        <pc:spChg chg="add del">
          <ac:chgData name="Johan Peterson" userId="27a55dc4-a24e-44ed-85ca-5c8808c3b92d" providerId="ADAL" clId="{B9E3A5A0-D013-4C8C-880F-B75524D81DE8}" dt="2018-04-11T12:33:20.748" v="858" actId="26606"/>
          <ac:spMkLst>
            <pc:docMk/>
            <pc:sldMk cId="1225363331" sldId="267"/>
            <ac:spMk id="55" creationId="{152F8994-E6D4-4311-9548-C3607BC43645}"/>
          </ac:spMkLst>
        </pc:spChg>
        <pc:spChg chg="add del">
          <ac:chgData name="Johan Peterson" userId="27a55dc4-a24e-44ed-85ca-5c8808c3b92d" providerId="ADAL" clId="{B9E3A5A0-D013-4C8C-880F-B75524D81DE8}" dt="2018-04-11T12:34:37.145" v="870" actId="26606"/>
          <ac:spMkLst>
            <pc:docMk/>
            <pc:sldMk cId="1225363331" sldId="267"/>
            <ac:spMk id="57" creationId="{179F7551-E956-43CB-8F36-268A5DA443BE}"/>
          </ac:spMkLst>
        </pc:spChg>
        <pc:spChg chg="add del">
          <ac:chgData name="Johan Peterson" userId="27a55dc4-a24e-44ed-85ca-5c8808c3b92d" providerId="ADAL" clId="{B9E3A5A0-D013-4C8C-880F-B75524D81DE8}" dt="2018-04-11T12:34:37.145" v="870" actId="26606"/>
          <ac:spMkLst>
            <pc:docMk/>
            <pc:sldMk cId="1225363331" sldId="267"/>
            <ac:spMk id="58" creationId="{41A48365-B48D-490D-A7DE-D85CC9AD2FD7}"/>
          </ac:spMkLst>
        </pc:spChg>
        <pc:spChg chg="add del">
          <ac:chgData name="Johan Peterson" userId="27a55dc4-a24e-44ed-85ca-5c8808c3b92d" providerId="ADAL" clId="{B9E3A5A0-D013-4C8C-880F-B75524D81DE8}" dt="2018-04-11T12:34:37.145" v="870" actId="26606"/>
          <ac:spMkLst>
            <pc:docMk/>
            <pc:sldMk cId="1225363331" sldId="267"/>
            <ac:spMk id="59" creationId="{521F05AC-2996-48A9-9B40-1A0FC53D769B}"/>
          </ac:spMkLst>
        </pc:spChg>
        <pc:spChg chg="add del">
          <ac:chgData name="Johan Peterson" userId="27a55dc4-a24e-44ed-85ca-5c8808c3b92d" providerId="ADAL" clId="{B9E3A5A0-D013-4C8C-880F-B75524D81DE8}" dt="2018-04-11T12:35:33.712" v="876" actId="26606"/>
          <ac:spMkLst>
            <pc:docMk/>
            <pc:sldMk cId="1225363331" sldId="267"/>
            <ac:spMk id="64" creationId="{40BF962F-4C6F-461E-86F2-C43F56CC939B}"/>
          </ac:spMkLst>
        </pc:spChg>
        <pc:spChg chg="add del">
          <ac:chgData name="Johan Peterson" userId="27a55dc4-a24e-44ed-85ca-5c8808c3b92d" providerId="ADAL" clId="{B9E3A5A0-D013-4C8C-880F-B75524D81DE8}" dt="2018-04-11T12:35:33.712" v="876" actId="26606"/>
          <ac:spMkLst>
            <pc:docMk/>
            <pc:sldMk cId="1225363331" sldId="267"/>
            <ac:spMk id="66" creationId="{2E94A4F7-38E4-45EA-8E2E-CE1B5766B4F1}"/>
          </ac:spMkLst>
        </pc:spChg>
        <pc:spChg chg="add del">
          <ac:chgData name="Johan Peterson" userId="27a55dc4-a24e-44ed-85ca-5c8808c3b92d" providerId="ADAL" clId="{B9E3A5A0-D013-4C8C-880F-B75524D81DE8}" dt="2018-04-11T12:35:33.712" v="876" actId="26606"/>
          <ac:spMkLst>
            <pc:docMk/>
            <pc:sldMk cId="1225363331" sldId="267"/>
            <ac:spMk id="68" creationId="{05C7EBC3-4672-4DAB-81C2-58661FAFAED6}"/>
          </ac:spMkLst>
        </pc:spChg>
        <pc:spChg chg="add del">
          <ac:chgData name="Johan Peterson" userId="27a55dc4-a24e-44ed-85ca-5c8808c3b92d" providerId="ADAL" clId="{B9E3A5A0-D013-4C8C-880F-B75524D81DE8}" dt="2018-04-11T12:35:33.695" v="875" actId="26606"/>
          <ac:spMkLst>
            <pc:docMk/>
            <pc:sldMk cId="1225363331" sldId="267"/>
            <ac:spMk id="73" creationId="{40BF962F-4C6F-461E-86F2-C43F56CC939B}"/>
          </ac:spMkLst>
        </pc:spChg>
        <pc:spChg chg="add del">
          <ac:chgData name="Johan Peterson" userId="27a55dc4-a24e-44ed-85ca-5c8808c3b92d" providerId="ADAL" clId="{B9E3A5A0-D013-4C8C-880F-B75524D81DE8}" dt="2018-04-11T12:35:33.695" v="875" actId="26606"/>
          <ac:spMkLst>
            <pc:docMk/>
            <pc:sldMk cId="1225363331" sldId="267"/>
            <ac:spMk id="75" creationId="{2E94A4F7-38E4-45EA-8E2E-CE1B5766B4F1}"/>
          </ac:spMkLst>
        </pc:spChg>
        <pc:spChg chg="add del">
          <ac:chgData name="Johan Peterson" userId="27a55dc4-a24e-44ed-85ca-5c8808c3b92d" providerId="ADAL" clId="{B9E3A5A0-D013-4C8C-880F-B75524D81DE8}" dt="2018-04-11T12:35:33.695" v="875" actId="26606"/>
          <ac:spMkLst>
            <pc:docMk/>
            <pc:sldMk cId="1225363331" sldId="267"/>
            <ac:spMk id="77" creationId="{05C7EBC3-4672-4DAB-81C2-58661FAFAED6}"/>
          </ac:spMkLst>
        </pc:spChg>
        <pc:spChg chg="add del">
          <ac:chgData name="Johan Peterson" userId="27a55dc4-a24e-44ed-85ca-5c8808c3b92d" providerId="ADAL" clId="{B9E3A5A0-D013-4C8C-880F-B75524D81DE8}" dt="2018-04-11T12:37:44.804" v="886" actId="26606"/>
          <ac:spMkLst>
            <pc:docMk/>
            <pc:sldMk cId="1225363331" sldId="267"/>
            <ac:spMk id="79" creationId="{179F7551-E956-43CB-8F36-268A5DA443BE}"/>
          </ac:spMkLst>
        </pc:spChg>
        <pc:spChg chg="add del">
          <ac:chgData name="Johan Peterson" userId="27a55dc4-a24e-44ed-85ca-5c8808c3b92d" providerId="ADAL" clId="{B9E3A5A0-D013-4C8C-880F-B75524D81DE8}" dt="2018-04-11T12:37:44.804" v="886" actId="26606"/>
          <ac:spMkLst>
            <pc:docMk/>
            <pc:sldMk cId="1225363331" sldId="267"/>
            <ac:spMk id="80" creationId="{41A48365-B48D-490D-A7DE-D85CC9AD2FD7}"/>
          </ac:spMkLst>
        </pc:spChg>
        <pc:spChg chg="add del">
          <ac:chgData name="Johan Peterson" userId="27a55dc4-a24e-44ed-85ca-5c8808c3b92d" providerId="ADAL" clId="{B9E3A5A0-D013-4C8C-880F-B75524D81DE8}" dt="2018-04-11T12:37:44.804" v="886" actId="26606"/>
          <ac:spMkLst>
            <pc:docMk/>
            <pc:sldMk cId="1225363331" sldId="267"/>
            <ac:spMk id="81" creationId="{521F05AC-2996-48A9-9B40-1A0FC53D769B}"/>
          </ac:spMkLst>
        </pc:spChg>
        <pc:spChg chg="add del">
          <ac:chgData name="Johan Peterson" userId="27a55dc4-a24e-44ed-85ca-5c8808c3b92d" providerId="ADAL" clId="{B9E3A5A0-D013-4C8C-880F-B75524D81DE8}" dt="2018-04-11T12:37:44.795" v="885" actId="26606"/>
          <ac:spMkLst>
            <pc:docMk/>
            <pc:sldMk cId="1225363331" sldId="267"/>
            <ac:spMk id="86" creationId="{867D4867-5BA7-4462-B2F6-A23F4A622AA7}"/>
          </ac:spMkLst>
        </pc:spChg>
        <pc:spChg chg="add">
          <ac:chgData name="Johan Peterson" userId="27a55dc4-a24e-44ed-85ca-5c8808c3b92d" providerId="ADAL" clId="{B9E3A5A0-D013-4C8C-880F-B75524D81DE8}" dt="2018-04-11T12:37:44.804" v="886" actId="26606"/>
          <ac:spMkLst>
            <pc:docMk/>
            <pc:sldMk cId="1225363331" sldId="267"/>
            <ac:spMk id="88" creationId="{41A48365-B48D-490D-A7DE-D85CC9AD2FD7}"/>
          </ac:spMkLst>
        </pc:spChg>
        <pc:spChg chg="add">
          <ac:chgData name="Johan Peterson" userId="27a55dc4-a24e-44ed-85ca-5c8808c3b92d" providerId="ADAL" clId="{B9E3A5A0-D013-4C8C-880F-B75524D81DE8}" dt="2018-04-11T12:37:44.804" v="886" actId="26606"/>
          <ac:spMkLst>
            <pc:docMk/>
            <pc:sldMk cId="1225363331" sldId="267"/>
            <ac:spMk id="89" creationId="{179F7551-E956-43CB-8F36-268A5DA443BE}"/>
          </ac:spMkLst>
        </pc:spChg>
        <pc:spChg chg="add">
          <ac:chgData name="Johan Peterson" userId="27a55dc4-a24e-44ed-85ca-5c8808c3b92d" providerId="ADAL" clId="{B9E3A5A0-D013-4C8C-880F-B75524D81DE8}" dt="2018-04-11T12:37:44.804" v="886" actId="26606"/>
          <ac:spMkLst>
            <pc:docMk/>
            <pc:sldMk cId="1225363331" sldId="267"/>
            <ac:spMk id="90" creationId="{521F05AC-2996-48A9-9B40-1A0FC53D769B}"/>
          </ac:spMkLst>
        </pc:spChg>
        <pc:picChg chg="add del mod">
          <ac:chgData name="Johan Peterson" userId="27a55dc4-a24e-44ed-85ca-5c8808c3b92d" providerId="ADAL" clId="{B9E3A5A0-D013-4C8C-880F-B75524D81DE8}" dt="2018-04-11T12:25:29.391" v="685" actId="26606"/>
          <ac:picMkLst>
            <pc:docMk/>
            <pc:sldMk cId="1225363331" sldId="267"/>
            <ac:picMk id="8" creationId="{7BE82A91-AF7E-4557-AF83-8E0A197AAA9E}"/>
          </ac:picMkLst>
        </pc:picChg>
        <pc:picChg chg="add del mod ord">
          <ac:chgData name="Johan Peterson" userId="27a55dc4-a24e-44ed-85ca-5c8808c3b92d" providerId="ADAL" clId="{B9E3A5A0-D013-4C8C-880F-B75524D81DE8}" dt="2018-04-11T12:33:07.105" v="853" actId="478"/>
          <ac:picMkLst>
            <pc:docMk/>
            <pc:sldMk cId="1225363331" sldId="267"/>
            <ac:picMk id="10" creationId="{EA7AF9DA-9025-4913-85A2-EF446AA80650}"/>
          </ac:picMkLst>
        </pc:picChg>
        <pc:picChg chg="add del mod">
          <ac:chgData name="Johan Peterson" userId="27a55dc4-a24e-44ed-85ca-5c8808c3b92d" providerId="ADAL" clId="{B9E3A5A0-D013-4C8C-880F-B75524D81DE8}" dt="2018-04-11T12:29:14.967" v="819" actId="478"/>
          <ac:picMkLst>
            <pc:docMk/>
            <pc:sldMk cId="1225363331" sldId="267"/>
            <ac:picMk id="11" creationId="{7BE82A91-AF7E-4557-AF83-8E0A197AAA9E}"/>
          </ac:picMkLst>
        </pc:picChg>
        <pc:picChg chg="add del mod ord">
          <ac:chgData name="Johan Peterson" userId="27a55dc4-a24e-44ed-85ca-5c8808c3b92d" providerId="ADAL" clId="{B9E3A5A0-D013-4C8C-880F-B75524D81DE8}" dt="2018-04-11T12:35:23.882" v="871" actId="478"/>
          <ac:picMkLst>
            <pc:docMk/>
            <pc:sldMk cId="1225363331" sldId="267"/>
            <ac:picMk id="14" creationId="{AB26BFC2-B82E-4ED8-92FE-03535604DE74}"/>
          </ac:picMkLst>
        </pc:picChg>
        <pc:picChg chg="add del mod ord">
          <ac:chgData name="Johan Peterson" userId="27a55dc4-a24e-44ed-85ca-5c8808c3b92d" providerId="ADAL" clId="{B9E3A5A0-D013-4C8C-880F-B75524D81DE8}" dt="2018-04-11T12:37:32.167" v="882" actId="478"/>
          <ac:picMkLst>
            <pc:docMk/>
            <pc:sldMk cId="1225363331" sldId="267"/>
            <ac:picMk id="17" creationId="{C04EA8FA-59F0-436B-B66C-FB8404F95DD0}"/>
          </ac:picMkLst>
        </pc:picChg>
        <pc:picChg chg="add mod ord">
          <ac:chgData name="Johan Peterson" userId="27a55dc4-a24e-44ed-85ca-5c8808c3b92d" providerId="ADAL" clId="{B9E3A5A0-D013-4C8C-880F-B75524D81DE8}" dt="2018-04-11T12:37:51.134" v="888" actId="14100"/>
          <ac:picMkLst>
            <pc:docMk/>
            <pc:sldMk cId="1225363331" sldId="267"/>
            <ac:picMk id="19" creationId="{96E540DB-FB2D-4BF5-8F79-8F290A3B16FE}"/>
          </ac:picMkLst>
        </pc:picChg>
      </pc:sldChg>
      <pc:sldChg chg="addSp delSp modSp add mod setBg setClrOvrMap modNotesTx">
        <pc:chgData name="Johan Peterson" userId="27a55dc4-a24e-44ed-85ca-5c8808c3b92d" providerId="ADAL" clId="{B9E3A5A0-D013-4C8C-880F-B75524D81DE8}" dt="2018-04-11T14:05:31.170" v="1251" actId="20577"/>
        <pc:sldMkLst>
          <pc:docMk/>
          <pc:sldMk cId="3584804860" sldId="268"/>
        </pc:sldMkLst>
        <pc:spChg chg="mod">
          <ac:chgData name="Johan Peterson" userId="27a55dc4-a24e-44ed-85ca-5c8808c3b92d" providerId="ADAL" clId="{B9E3A5A0-D013-4C8C-880F-B75524D81DE8}" dt="2018-04-11T13:59:38.874" v="1188" actId="26606"/>
          <ac:spMkLst>
            <pc:docMk/>
            <pc:sldMk cId="3584804860" sldId="268"/>
            <ac:spMk id="2" creationId="{8F4238DB-3E1B-4384-8214-A225ED1780F4}"/>
          </ac:spMkLst>
        </pc:spChg>
        <pc:spChg chg="mod">
          <ac:chgData name="Johan Peterson" userId="27a55dc4-a24e-44ed-85ca-5c8808c3b92d" providerId="ADAL" clId="{B9E3A5A0-D013-4C8C-880F-B75524D81DE8}" dt="2018-04-11T13:59:38.874" v="1188" actId="26606"/>
          <ac:spMkLst>
            <pc:docMk/>
            <pc:sldMk cId="3584804860" sldId="268"/>
            <ac:spMk id="3" creationId="{72C02953-F53F-4E14-BA30-702C332413CE}"/>
          </ac:spMkLst>
        </pc:spChg>
        <pc:spChg chg="mod">
          <ac:chgData name="Johan Peterson" userId="27a55dc4-a24e-44ed-85ca-5c8808c3b92d" providerId="ADAL" clId="{B9E3A5A0-D013-4C8C-880F-B75524D81DE8}" dt="2018-04-11T13:59:38.874" v="1188" actId="26606"/>
          <ac:spMkLst>
            <pc:docMk/>
            <pc:sldMk cId="3584804860" sldId="268"/>
            <ac:spMk id="4" creationId="{3FB302FB-D6AF-41FF-91B7-86EC02DDC8DD}"/>
          </ac:spMkLst>
        </pc:spChg>
        <pc:spChg chg="mod">
          <ac:chgData name="Johan Peterson" userId="27a55dc4-a24e-44ed-85ca-5c8808c3b92d" providerId="ADAL" clId="{B9E3A5A0-D013-4C8C-880F-B75524D81DE8}" dt="2018-04-11T13:59:38.874" v="1188" actId="26606"/>
          <ac:spMkLst>
            <pc:docMk/>
            <pc:sldMk cId="3584804860" sldId="268"/>
            <ac:spMk id="5" creationId="{0D019D26-2611-46FD-8929-30FD3ACB92F0}"/>
          </ac:spMkLst>
        </pc:spChg>
        <pc:spChg chg="mod">
          <ac:chgData name="Johan Peterson" userId="27a55dc4-a24e-44ed-85ca-5c8808c3b92d" providerId="ADAL" clId="{B9E3A5A0-D013-4C8C-880F-B75524D81DE8}" dt="2018-04-11T13:59:38.874" v="1188" actId="26606"/>
          <ac:spMkLst>
            <pc:docMk/>
            <pc:sldMk cId="3584804860" sldId="268"/>
            <ac:spMk id="6" creationId="{63EDC90E-62E1-4E1E-BC6D-E01B10939803}"/>
          </ac:spMkLst>
        </pc:spChg>
        <pc:spChg chg="add del">
          <ac:chgData name="Johan Peterson" userId="27a55dc4-a24e-44ed-85ca-5c8808c3b92d" providerId="ADAL" clId="{B9E3A5A0-D013-4C8C-880F-B75524D81DE8}" dt="2018-04-11T13:59:38.874" v="1188" actId="26606"/>
          <ac:spMkLst>
            <pc:docMk/>
            <pc:sldMk cId="3584804860" sldId="268"/>
            <ac:spMk id="12" creationId="{40BF962F-4C6F-461E-86F2-C43F56CC939B}"/>
          </ac:spMkLst>
        </pc:spChg>
        <pc:spChg chg="add del">
          <ac:chgData name="Johan Peterson" userId="27a55dc4-a24e-44ed-85ca-5c8808c3b92d" providerId="ADAL" clId="{B9E3A5A0-D013-4C8C-880F-B75524D81DE8}" dt="2018-04-11T13:59:38.874" v="1188" actId="26606"/>
          <ac:spMkLst>
            <pc:docMk/>
            <pc:sldMk cId="3584804860" sldId="268"/>
            <ac:spMk id="14" creationId="{2E94A4F7-38E4-45EA-8E2E-CE1B5766B4F1}"/>
          </ac:spMkLst>
        </pc:spChg>
        <pc:spChg chg="add del">
          <ac:chgData name="Johan Peterson" userId="27a55dc4-a24e-44ed-85ca-5c8808c3b92d" providerId="ADAL" clId="{B9E3A5A0-D013-4C8C-880F-B75524D81DE8}" dt="2018-04-11T13:59:38.874" v="1188" actId="26606"/>
          <ac:spMkLst>
            <pc:docMk/>
            <pc:sldMk cId="3584804860" sldId="268"/>
            <ac:spMk id="16" creationId="{05C7EBC3-4672-4DAB-81C2-58661FAFAED6}"/>
          </ac:spMkLst>
        </pc:spChg>
        <pc:spChg chg="add">
          <ac:chgData name="Johan Peterson" userId="27a55dc4-a24e-44ed-85ca-5c8808c3b92d" providerId="ADAL" clId="{B9E3A5A0-D013-4C8C-880F-B75524D81DE8}" dt="2018-04-11T13:59:38.874" v="1188" actId="26606"/>
          <ac:spMkLst>
            <pc:docMk/>
            <pc:sldMk cId="3584804860" sldId="268"/>
            <ac:spMk id="21" creationId="{68A4132F-DEC6-4332-A00C-A11AD4519B6C}"/>
          </ac:spMkLst>
        </pc:spChg>
        <pc:spChg chg="add">
          <ac:chgData name="Johan Peterson" userId="27a55dc4-a24e-44ed-85ca-5c8808c3b92d" providerId="ADAL" clId="{B9E3A5A0-D013-4C8C-880F-B75524D81DE8}" dt="2018-04-11T13:59:38.874" v="1188" actId="26606"/>
          <ac:spMkLst>
            <pc:docMk/>
            <pc:sldMk cId="3584804860" sldId="268"/>
            <ac:spMk id="23" creationId="{64965EAE-E41A-435F-B993-07E824B6C977}"/>
          </ac:spMkLst>
        </pc:spChg>
        <pc:spChg chg="add">
          <ac:chgData name="Johan Peterson" userId="27a55dc4-a24e-44ed-85ca-5c8808c3b92d" providerId="ADAL" clId="{B9E3A5A0-D013-4C8C-880F-B75524D81DE8}" dt="2018-04-11T13:59:38.874" v="1188" actId="26606"/>
          <ac:spMkLst>
            <pc:docMk/>
            <pc:sldMk cId="3584804860" sldId="268"/>
            <ac:spMk id="25" creationId="{152F8994-E6D4-4311-9548-C3607BC43645}"/>
          </ac:spMkLst>
        </pc:spChg>
        <pc:picChg chg="add mod ord">
          <ac:chgData name="Johan Peterson" userId="27a55dc4-a24e-44ed-85ca-5c8808c3b92d" providerId="ADAL" clId="{B9E3A5A0-D013-4C8C-880F-B75524D81DE8}" dt="2018-04-11T13:59:38.874" v="1188" actId="26606"/>
          <ac:picMkLst>
            <pc:docMk/>
            <pc:sldMk cId="3584804860" sldId="268"/>
            <ac:picMk id="7" creationId="{4CF979C6-676D-41FE-B7FE-460B1D7CB199}"/>
          </ac:picMkLst>
        </pc:picChg>
      </pc:sldChg>
      <pc:sldChg chg="addSp delSp modSp add mod setBg setClrOvrMap">
        <pc:chgData name="Johan Peterson" userId="27a55dc4-a24e-44ed-85ca-5c8808c3b92d" providerId="ADAL" clId="{B9E3A5A0-D013-4C8C-880F-B75524D81DE8}" dt="2018-04-11T14:40:13.417" v="1266" actId="20577"/>
        <pc:sldMkLst>
          <pc:docMk/>
          <pc:sldMk cId="1213677024" sldId="269"/>
        </pc:sldMkLst>
        <pc:spChg chg="mod">
          <ac:chgData name="Johan Peterson" userId="27a55dc4-a24e-44ed-85ca-5c8808c3b92d" providerId="ADAL" clId="{B9E3A5A0-D013-4C8C-880F-B75524D81DE8}" dt="2018-04-11T14:40:13.417" v="1266" actId="20577"/>
          <ac:spMkLst>
            <pc:docMk/>
            <pc:sldMk cId="1213677024" sldId="269"/>
            <ac:spMk id="2" creationId="{C2559490-1FB1-4AA6-B4AC-7967621FB83E}"/>
          </ac:spMkLst>
        </pc:spChg>
        <pc:spChg chg="del">
          <ac:chgData name="Johan Peterson" userId="27a55dc4-a24e-44ed-85ca-5c8808c3b92d" providerId="ADAL" clId="{B9E3A5A0-D013-4C8C-880F-B75524D81DE8}" dt="2018-04-11T14:30:30.045" v="1260" actId="20577"/>
          <ac:spMkLst>
            <pc:docMk/>
            <pc:sldMk cId="1213677024" sldId="269"/>
            <ac:spMk id="3" creationId="{F38F8B7A-DCE6-4116-911C-FE9EF4A2BF55}"/>
          </ac:spMkLst>
        </pc:spChg>
        <pc:spChg chg="mod">
          <ac:chgData name="Johan Peterson" userId="27a55dc4-a24e-44ed-85ca-5c8808c3b92d" providerId="ADAL" clId="{B9E3A5A0-D013-4C8C-880F-B75524D81DE8}" dt="2018-04-11T14:30:44.448" v="1261" actId="26606"/>
          <ac:spMkLst>
            <pc:docMk/>
            <pc:sldMk cId="1213677024" sldId="269"/>
            <ac:spMk id="4" creationId="{5B07F572-092B-4847-8333-ACFCBB67F143}"/>
          </ac:spMkLst>
        </pc:spChg>
        <pc:spChg chg="mod">
          <ac:chgData name="Johan Peterson" userId="27a55dc4-a24e-44ed-85ca-5c8808c3b92d" providerId="ADAL" clId="{B9E3A5A0-D013-4C8C-880F-B75524D81DE8}" dt="2018-04-11T14:30:44.448" v="1261" actId="26606"/>
          <ac:spMkLst>
            <pc:docMk/>
            <pc:sldMk cId="1213677024" sldId="269"/>
            <ac:spMk id="5" creationId="{CF81519A-BAD0-4F2F-992A-E9EF31F4511C}"/>
          </ac:spMkLst>
        </pc:spChg>
        <pc:spChg chg="mod">
          <ac:chgData name="Johan Peterson" userId="27a55dc4-a24e-44ed-85ca-5c8808c3b92d" providerId="ADAL" clId="{B9E3A5A0-D013-4C8C-880F-B75524D81DE8}" dt="2018-04-11T14:30:44.448" v="1261" actId="26606"/>
          <ac:spMkLst>
            <pc:docMk/>
            <pc:sldMk cId="1213677024" sldId="269"/>
            <ac:spMk id="6" creationId="{C3F9B8C5-1FE9-4C3C-B8F1-4F1FEB6E749D}"/>
          </ac:spMkLst>
        </pc:spChg>
        <pc:spChg chg="add">
          <ac:chgData name="Johan Peterson" userId="27a55dc4-a24e-44ed-85ca-5c8808c3b92d" providerId="ADAL" clId="{B9E3A5A0-D013-4C8C-880F-B75524D81DE8}" dt="2018-04-11T14:30:44.448" v="1261" actId="26606"/>
          <ac:spMkLst>
            <pc:docMk/>
            <pc:sldMk cId="1213677024" sldId="269"/>
            <ac:spMk id="13" creationId="{BE829A4E-AB37-4638-9450-E3BB48BD6711}"/>
          </ac:spMkLst>
        </pc:spChg>
        <pc:spChg chg="add">
          <ac:chgData name="Johan Peterson" userId="27a55dc4-a24e-44ed-85ca-5c8808c3b92d" providerId="ADAL" clId="{B9E3A5A0-D013-4C8C-880F-B75524D81DE8}" dt="2018-04-11T14:30:44.448" v="1261" actId="26606"/>
          <ac:spMkLst>
            <pc:docMk/>
            <pc:sldMk cId="1213677024" sldId="269"/>
            <ac:spMk id="16" creationId="{179F7551-E956-43CB-8F36-268A5DA443BE}"/>
          </ac:spMkLst>
        </pc:spChg>
        <pc:spChg chg="add">
          <ac:chgData name="Johan Peterson" userId="27a55dc4-a24e-44ed-85ca-5c8808c3b92d" providerId="ADAL" clId="{B9E3A5A0-D013-4C8C-880F-B75524D81DE8}" dt="2018-04-11T14:30:44.448" v="1261" actId="26606"/>
          <ac:spMkLst>
            <pc:docMk/>
            <pc:sldMk cId="1213677024" sldId="269"/>
            <ac:spMk id="18" creationId="{41A48365-B48D-490D-A7DE-D85CC9AD2FD7}"/>
          </ac:spMkLst>
        </pc:spChg>
        <pc:spChg chg="add">
          <ac:chgData name="Johan Peterson" userId="27a55dc4-a24e-44ed-85ca-5c8808c3b92d" providerId="ADAL" clId="{B9E3A5A0-D013-4C8C-880F-B75524D81DE8}" dt="2018-04-11T14:30:44.448" v="1261" actId="26606"/>
          <ac:spMkLst>
            <pc:docMk/>
            <pc:sldMk cId="1213677024" sldId="269"/>
            <ac:spMk id="20" creationId="{521F05AC-2996-48A9-9B40-1A0FC53D769B}"/>
          </ac:spMkLst>
        </pc:spChg>
        <pc:picChg chg="add del mod">
          <ac:chgData name="Johan Peterson" userId="27a55dc4-a24e-44ed-85ca-5c8808c3b92d" providerId="ADAL" clId="{B9E3A5A0-D013-4C8C-880F-B75524D81DE8}" dt="2018-04-11T14:30:44.448" v="1261" actId="26606"/>
          <ac:picMkLst>
            <pc:docMk/>
            <pc:sldMk cId="1213677024" sldId="269"/>
            <ac:picMk id="8" creationId="{ABAE69D6-079A-471E-9EBC-3A06416245E8}"/>
          </ac:picMkLst>
        </pc:picChg>
        <pc:picChg chg="add">
          <ac:chgData name="Johan Peterson" userId="27a55dc4-a24e-44ed-85ca-5c8808c3b92d" providerId="ADAL" clId="{B9E3A5A0-D013-4C8C-880F-B75524D81DE8}" dt="2018-04-11T14:30:44.448" v="1261" actId="26606"/>
          <ac:picMkLst>
            <pc:docMk/>
            <pc:sldMk cId="1213677024" sldId="269"/>
            <ac:picMk id="11" creationId="{ABAE69D6-079A-471E-9EBC-3A06416245E8}"/>
          </ac:picMkLst>
        </pc:picChg>
      </pc:sldChg>
      <pc:sldMasterChg chg="delSldLayout">
        <pc:chgData name="Johan Peterson" userId="27a55dc4-a24e-44ed-85ca-5c8808c3b92d" providerId="ADAL" clId="{B9E3A5A0-D013-4C8C-880F-B75524D81DE8}" dt="2018-04-10T07:31:35.879" v="12" actId="2696"/>
        <pc:sldMasterMkLst>
          <pc:docMk/>
          <pc:sldMasterMk cId="1898903999" sldId="2147483674"/>
        </pc:sldMasterMkLst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490402-8E07-BB4F-A189-6AD7200B2129}" type="datetime1">
              <a:rPr lang="en-US" smtClean="0"/>
              <a:pPr/>
              <a:t>4/13/2018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91D49-AD30-AD49-8FCC-B045B8D02F0F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529339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A8E3D5-343E-3741-80FE-788E6CEB802F}" type="datetime1">
              <a:rPr lang="en-US" smtClean="0"/>
              <a:pPr/>
              <a:t>4/12/2018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FC25B8-6A37-0E42-AD12-4E95E5CB5205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241519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C25B8-6A37-0E42-AD12-4E95E5CB5205}" type="slidenum">
              <a:rPr lang="sv-SE" smtClean="0"/>
              <a:pPr/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92250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Länkar mellan </a:t>
            </a:r>
            <a:r>
              <a:rPr lang="sv-SE" dirty="0" err="1"/>
              <a:t>endpoints</a:t>
            </a:r>
            <a:r>
              <a:rPr lang="sv-SE" dirty="0"/>
              <a:t> =&gt; version i </a:t>
            </a:r>
            <a:r>
              <a:rPr lang="sv-SE" dirty="0" err="1"/>
              <a:t>header</a:t>
            </a:r>
            <a:r>
              <a:rPr lang="sv-SE" dirty="0"/>
              <a:t> LiU-</a:t>
            </a:r>
            <a:r>
              <a:rPr lang="sv-SE" dirty="0" err="1"/>
              <a:t>Api</a:t>
            </a:r>
            <a:r>
              <a:rPr lang="sv-SE" dirty="0"/>
              <a:t>-Version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C25B8-6A37-0E42-AD12-4E95E5CB5205}" type="slidenum">
              <a:rPr lang="sv-SE" smtClean="0"/>
              <a:pPr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436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C25B8-6A37-0E42-AD12-4E95E5CB5205}" type="slidenum">
              <a:rPr lang="sv-SE" smtClean="0"/>
              <a:pPr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2918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03B3F-591B-47F2-992D-72F2099D0BEA}" type="datetimeFigureOut">
              <a:rPr lang="sv-SE" smtClean="0"/>
              <a:t>2018-04-12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C1E4-06A5-41C5-9A92-B6A5A7B36BC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36675868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03B3F-591B-47F2-992D-72F2099D0BEA}" type="datetimeFigureOut">
              <a:rPr lang="sv-SE" smtClean="0"/>
              <a:t>2018-04-12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C1E4-06A5-41C5-9A92-B6A5A7B36BC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80019588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03B3F-591B-47F2-992D-72F2099D0BEA}" type="datetimeFigureOut">
              <a:rPr lang="sv-SE" smtClean="0"/>
              <a:t>2018-04-12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C1E4-06A5-41C5-9A92-B6A5A7B36BC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40895412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sida Grön">
    <p:bg>
      <p:bgPr>
        <a:solidFill>
          <a:srgbClr val="00CF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99" y="5929764"/>
            <a:ext cx="2369737" cy="595580"/>
          </a:xfrm>
          <a:prstGeom prst="rect">
            <a:avLst/>
          </a:prstGeom>
        </p:spPr>
      </p:pic>
      <p:sp>
        <p:nvSpPr>
          <p:cNvPr id="5" name="Rubrik 1"/>
          <p:cNvSpPr>
            <a:spLocks noGrp="1"/>
          </p:cNvSpPr>
          <p:nvPr>
            <p:ph type="ctrTitle" hasCustomPrompt="1"/>
          </p:nvPr>
        </p:nvSpPr>
        <p:spPr>
          <a:xfrm>
            <a:off x="1371600" y="1812899"/>
            <a:ext cx="6400800" cy="147002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6000">
                <a:solidFill>
                  <a:srgbClr val="FFFFFF"/>
                </a:solidFill>
              </a:defRPr>
            </a:lvl1pPr>
          </a:lstStyle>
          <a:p>
            <a:r>
              <a:rPr lang="sv-SE" dirty="0"/>
              <a:t>Presentationens</a:t>
            </a:r>
            <a:br>
              <a:rPr lang="sv-SE" dirty="0"/>
            </a:br>
            <a:r>
              <a:rPr lang="sv-SE" dirty="0"/>
              <a:t>titel/rubrik</a:t>
            </a:r>
          </a:p>
        </p:txBody>
      </p:sp>
      <p:sp>
        <p:nvSpPr>
          <p:cNvPr id="6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493962"/>
            <a:ext cx="6400800" cy="11752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Underrubrik/namn på talare e.d.</a:t>
            </a:r>
          </a:p>
        </p:txBody>
      </p:sp>
    </p:spTree>
    <p:extLst>
      <p:ext uri="{BB962C8B-B14F-4D97-AF65-F5344CB8AC3E}">
        <p14:creationId xmlns:p14="http://schemas.microsoft.com/office/powerpoint/2010/main" val="13875612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vslut Blå">
    <p:bg>
      <p:bgPr>
        <a:solidFill>
          <a:srgbClr val="00B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/>
          <p:cNvSpPr txBox="1"/>
          <p:nvPr userDrawn="1"/>
        </p:nvSpPr>
        <p:spPr>
          <a:xfrm>
            <a:off x="1818137" y="3670051"/>
            <a:ext cx="5527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800" dirty="0" err="1">
                <a:solidFill>
                  <a:schemeClr val="bg1"/>
                </a:solidFill>
              </a:rPr>
              <a:t>www.liu.se</a:t>
            </a:r>
            <a:endParaRPr lang="sv-SE" sz="2800" dirty="0">
              <a:solidFill>
                <a:schemeClr val="bg1"/>
              </a:solidFill>
            </a:endParaRPr>
          </a:p>
        </p:txBody>
      </p:sp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99" y="5929764"/>
            <a:ext cx="2369737" cy="595580"/>
          </a:xfrm>
          <a:prstGeom prst="rect">
            <a:avLst/>
          </a:prstGeom>
        </p:spPr>
      </p:pic>
      <p:sp>
        <p:nvSpPr>
          <p:cNvPr id="3" name="Platshållare för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1320800" y="1814513"/>
            <a:ext cx="6651538" cy="12303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Text/namn på talare </a:t>
            </a:r>
          </a:p>
          <a:p>
            <a:r>
              <a:rPr lang="sv-SE" dirty="0"/>
              <a:t>kontaktinformation e.d.</a:t>
            </a:r>
          </a:p>
        </p:txBody>
      </p:sp>
    </p:spTree>
    <p:extLst>
      <p:ext uri="{BB962C8B-B14F-4D97-AF65-F5344CB8AC3E}">
        <p14:creationId xmlns:p14="http://schemas.microsoft.com/office/powerpoint/2010/main" val="36032049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ida Turkos">
    <p:bg>
      <p:bgPr>
        <a:solidFill>
          <a:srgbClr val="17C7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99" y="5929764"/>
            <a:ext cx="2369737" cy="595580"/>
          </a:xfrm>
          <a:prstGeom prst="rect">
            <a:avLst/>
          </a:prstGeom>
        </p:spPr>
      </p:pic>
      <p:sp>
        <p:nvSpPr>
          <p:cNvPr id="5" name="Rubrik 1"/>
          <p:cNvSpPr>
            <a:spLocks noGrp="1"/>
          </p:cNvSpPr>
          <p:nvPr>
            <p:ph type="ctrTitle" hasCustomPrompt="1"/>
          </p:nvPr>
        </p:nvSpPr>
        <p:spPr>
          <a:xfrm>
            <a:off x="1371600" y="1812899"/>
            <a:ext cx="6400800" cy="147002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6000">
                <a:solidFill>
                  <a:srgbClr val="FFFFFF"/>
                </a:solidFill>
              </a:defRPr>
            </a:lvl1pPr>
          </a:lstStyle>
          <a:p>
            <a:r>
              <a:rPr lang="sv-SE" dirty="0"/>
              <a:t>Presentationens</a:t>
            </a:r>
            <a:br>
              <a:rPr lang="sv-SE" dirty="0"/>
            </a:br>
            <a:r>
              <a:rPr lang="sv-SE" dirty="0"/>
              <a:t>titel/rubrik</a:t>
            </a:r>
          </a:p>
        </p:txBody>
      </p:sp>
      <p:sp>
        <p:nvSpPr>
          <p:cNvPr id="6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493962"/>
            <a:ext cx="6400800" cy="11752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Underrubrik/namn på talare e.d.</a:t>
            </a:r>
          </a:p>
        </p:txBody>
      </p:sp>
    </p:spTree>
    <p:extLst>
      <p:ext uri="{BB962C8B-B14F-4D97-AF65-F5344CB8AC3E}">
        <p14:creationId xmlns:p14="http://schemas.microsoft.com/office/powerpoint/2010/main" val="3912440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23420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Blå">
    <p:bg>
      <p:bgPr>
        <a:solidFill>
          <a:srgbClr val="00B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4089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Turkos">
    <p:bg>
      <p:bgPr>
        <a:solidFill>
          <a:srgbClr val="17C7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31206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Grön">
    <p:bg>
      <p:bgPr>
        <a:solidFill>
          <a:srgbClr val="00CF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31206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ak 8"/>
          <p:cNvCxnSpPr/>
          <p:nvPr userDrawn="1"/>
        </p:nvCxnSpPr>
        <p:spPr>
          <a:xfrm>
            <a:off x="678459" y="6120611"/>
            <a:ext cx="7744205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Bildobjekt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76" y="6255786"/>
            <a:ext cx="1475136" cy="369724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685076" y="999225"/>
            <a:ext cx="7737588" cy="831131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17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662093" y="360999"/>
            <a:ext cx="1431193" cy="264685"/>
          </a:xfrm>
          <a:prstGeom prst="rect">
            <a:avLst/>
          </a:prstGeom>
        </p:spPr>
        <p:txBody>
          <a:bodyPr/>
          <a:lstStyle>
            <a:lvl1pPr algn="r">
              <a:defRPr sz="1100" cap="all"/>
            </a:lvl1pPr>
          </a:lstStyle>
          <a:p>
            <a:fld id="{241B163E-E7AC-2048-B9CB-1155EC6407B9}" type="datetime3">
              <a:rPr lang="en-US" smtClean="0"/>
              <a:t>12 April 2018</a:t>
            </a:fld>
            <a:endParaRPr lang="sv-SE" dirty="0"/>
          </a:p>
        </p:txBody>
      </p:sp>
      <p:sp>
        <p:nvSpPr>
          <p:cNvPr id="18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7962260" y="361654"/>
            <a:ext cx="553784" cy="264685"/>
          </a:xfrm>
          <a:prstGeom prst="rect">
            <a:avLst/>
          </a:prstGeom>
        </p:spPr>
        <p:txBody>
          <a:bodyPr/>
          <a:lstStyle>
            <a:lvl1pPr algn="r">
              <a:defRPr sz="1100"/>
            </a:lvl1pPr>
          </a:lstStyle>
          <a:p>
            <a:fld id="{80A4C9D9-979F-D94A-9054-C3B7EAD37AEB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9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593363" y="361000"/>
            <a:ext cx="5836917" cy="265340"/>
          </a:xfrm>
          <a:prstGeom prst="rect">
            <a:avLst/>
          </a:prstGeom>
        </p:spPr>
        <p:txBody>
          <a:bodyPr anchor="b"/>
          <a:lstStyle>
            <a:lvl1pPr>
              <a:defRPr sz="1100"/>
            </a:lvl1pPr>
          </a:lstStyle>
          <a:p>
            <a:r>
              <a:rPr lang="sv-SE"/>
              <a:t>Titel/föreläsare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18505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03B3F-591B-47F2-992D-72F2099D0BEA}" type="datetimeFigureOut">
              <a:rPr lang="sv-SE" smtClean="0"/>
              <a:t>2018-04-12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C1E4-06A5-41C5-9A92-B6A5A7B36BC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6347962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ak 8"/>
          <p:cNvCxnSpPr/>
          <p:nvPr userDrawn="1"/>
        </p:nvCxnSpPr>
        <p:spPr>
          <a:xfrm>
            <a:off x="678459" y="6120611"/>
            <a:ext cx="7744205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Bildobjekt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76" y="6255786"/>
            <a:ext cx="1475136" cy="369724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685076" y="999225"/>
            <a:ext cx="7737588" cy="831131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5" name="Platshållare för bild 4"/>
          <p:cNvSpPr>
            <a:spLocks noGrp="1"/>
          </p:cNvSpPr>
          <p:nvPr>
            <p:ph type="pic" sz="quarter" idx="14"/>
          </p:nvPr>
        </p:nvSpPr>
        <p:spPr>
          <a:xfrm>
            <a:off x="4137025" y="1844506"/>
            <a:ext cx="4286250" cy="3945398"/>
          </a:xfrm>
          <a:prstGeom prst="rect">
            <a:avLst/>
          </a:prstGeom>
        </p:spPr>
        <p:txBody>
          <a:bodyPr vert="horz"/>
          <a:lstStyle/>
          <a:p>
            <a:endParaRPr lang="sv-SE" dirty="0"/>
          </a:p>
        </p:txBody>
      </p:sp>
      <p:sp>
        <p:nvSpPr>
          <p:cNvPr id="17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662093" y="360999"/>
            <a:ext cx="1431193" cy="264685"/>
          </a:xfrm>
          <a:prstGeom prst="rect">
            <a:avLst/>
          </a:prstGeom>
        </p:spPr>
        <p:txBody>
          <a:bodyPr/>
          <a:lstStyle>
            <a:lvl1pPr algn="r">
              <a:defRPr sz="1100" cap="all"/>
            </a:lvl1pPr>
          </a:lstStyle>
          <a:p>
            <a:fld id="{46C47693-11F3-B24C-A8A7-DCC80EE02254}" type="datetime3">
              <a:rPr lang="en-US" smtClean="0"/>
              <a:t>12 April 2018</a:t>
            </a:fld>
            <a:endParaRPr lang="sv-SE" dirty="0"/>
          </a:p>
        </p:txBody>
      </p:sp>
      <p:sp>
        <p:nvSpPr>
          <p:cNvPr id="18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7962260" y="361654"/>
            <a:ext cx="553784" cy="264685"/>
          </a:xfrm>
          <a:prstGeom prst="rect">
            <a:avLst/>
          </a:prstGeom>
        </p:spPr>
        <p:txBody>
          <a:bodyPr/>
          <a:lstStyle>
            <a:lvl1pPr algn="r">
              <a:defRPr sz="1100"/>
            </a:lvl1pPr>
          </a:lstStyle>
          <a:p>
            <a:fld id="{80A4C9D9-979F-D94A-9054-C3B7EAD37AEB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9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593363" y="361000"/>
            <a:ext cx="5836917" cy="265340"/>
          </a:xfrm>
          <a:prstGeom prst="rect">
            <a:avLst/>
          </a:prstGeom>
        </p:spPr>
        <p:txBody>
          <a:bodyPr anchor="b"/>
          <a:lstStyle>
            <a:lvl1pPr>
              <a:defRPr sz="1100"/>
            </a:lvl1pPr>
          </a:lstStyle>
          <a:p>
            <a:r>
              <a:rPr lang="sv-SE"/>
              <a:t>Titel/föreläsare</a:t>
            </a:r>
            <a:endParaRPr lang="sv-SE" dirty="0"/>
          </a:p>
        </p:txBody>
      </p:sp>
      <p:sp>
        <p:nvSpPr>
          <p:cNvPr id="20" name="Platshållare för text 2"/>
          <p:cNvSpPr>
            <a:spLocks noGrp="1"/>
          </p:cNvSpPr>
          <p:nvPr>
            <p:ph type="body" sz="quarter" idx="13"/>
          </p:nvPr>
        </p:nvSpPr>
        <p:spPr>
          <a:xfrm>
            <a:off x="685076" y="1830357"/>
            <a:ext cx="3316211" cy="4066288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900"/>
              </a:spcBef>
              <a:defRPr sz="2400" b="0" i="0">
                <a:latin typeface="Georgia"/>
                <a:cs typeface="Georgia"/>
              </a:defRPr>
            </a:lvl1pPr>
            <a:lvl2pPr>
              <a:spcBef>
                <a:spcPts val="900"/>
              </a:spcBef>
              <a:defRPr sz="2400" b="0" i="0">
                <a:latin typeface="Georgia"/>
                <a:cs typeface="Georgia"/>
              </a:defRPr>
            </a:lvl2pPr>
            <a:lvl3pPr>
              <a:spcBef>
                <a:spcPts val="900"/>
              </a:spcBef>
              <a:defRPr sz="2400" b="0" i="0">
                <a:latin typeface="Georgia"/>
                <a:cs typeface="Georgia"/>
              </a:defRPr>
            </a:lvl3pPr>
            <a:lvl4pPr>
              <a:spcBef>
                <a:spcPts val="900"/>
              </a:spcBef>
              <a:defRPr sz="2400" b="0" i="0">
                <a:latin typeface="Georgia"/>
                <a:cs typeface="Georgia"/>
              </a:defRPr>
            </a:lvl4pPr>
            <a:lvl5pPr>
              <a:spcBef>
                <a:spcPts val="900"/>
              </a:spcBef>
              <a:defRPr sz="2400" b="0" i="0">
                <a:latin typeface="Georgia"/>
                <a:cs typeface="Georgia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15327322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ak 8"/>
          <p:cNvCxnSpPr/>
          <p:nvPr userDrawn="1"/>
        </p:nvCxnSpPr>
        <p:spPr>
          <a:xfrm>
            <a:off x="678459" y="6120611"/>
            <a:ext cx="7744205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Bildobjekt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76" y="6255786"/>
            <a:ext cx="1475136" cy="369724"/>
          </a:xfrm>
          <a:prstGeom prst="rect">
            <a:avLst/>
          </a:prstGeom>
        </p:spPr>
      </p:pic>
      <p:sp>
        <p:nvSpPr>
          <p:cNvPr id="29" name="Rubrik 3"/>
          <p:cNvSpPr>
            <a:spLocks noGrp="1"/>
          </p:cNvSpPr>
          <p:nvPr>
            <p:ph type="title"/>
          </p:nvPr>
        </p:nvSpPr>
        <p:spPr>
          <a:xfrm>
            <a:off x="685076" y="999225"/>
            <a:ext cx="7737588" cy="831131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/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diagram 2"/>
          <p:cNvSpPr>
            <a:spLocks noGrp="1"/>
          </p:cNvSpPr>
          <p:nvPr>
            <p:ph type="chart" sz="quarter" idx="13"/>
          </p:nvPr>
        </p:nvSpPr>
        <p:spPr>
          <a:xfrm>
            <a:off x="685800" y="1905000"/>
            <a:ext cx="7737475" cy="3922713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900"/>
              </a:spcBef>
              <a:defRPr/>
            </a:lvl1pPr>
          </a:lstStyle>
          <a:p>
            <a:endParaRPr lang="sv-SE" dirty="0"/>
          </a:p>
        </p:txBody>
      </p:sp>
      <p:sp>
        <p:nvSpPr>
          <p:cNvPr id="1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662093" y="360999"/>
            <a:ext cx="1431193" cy="264685"/>
          </a:xfrm>
          <a:prstGeom prst="rect">
            <a:avLst/>
          </a:prstGeom>
        </p:spPr>
        <p:txBody>
          <a:bodyPr/>
          <a:lstStyle>
            <a:lvl1pPr algn="r">
              <a:defRPr sz="1100" cap="all"/>
            </a:lvl1pPr>
          </a:lstStyle>
          <a:p>
            <a:fld id="{7291A53C-9FAB-064C-83E8-B58E706FAEFB}" type="datetime3">
              <a:rPr lang="en-US" smtClean="0"/>
              <a:t>12 April 2018</a:t>
            </a:fld>
            <a:endParaRPr lang="sv-SE" dirty="0"/>
          </a:p>
        </p:txBody>
      </p:sp>
      <p:sp>
        <p:nvSpPr>
          <p:cNvPr id="1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7962260" y="361654"/>
            <a:ext cx="553784" cy="264685"/>
          </a:xfrm>
          <a:prstGeom prst="rect">
            <a:avLst/>
          </a:prstGeom>
        </p:spPr>
        <p:txBody>
          <a:bodyPr/>
          <a:lstStyle>
            <a:lvl1pPr algn="r">
              <a:defRPr sz="1100"/>
            </a:lvl1pPr>
          </a:lstStyle>
          <a:p>
            <a:fld id="{80A4C9D9-979F-D94A-9054-C3B7EAD37AEB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7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593363" y="361000"/>
            <a:ext cx="5836917" cy="265340"/>
          </a:xfrm>
          <a:prstGeom prst="rect">
            <a:avLst/>
          </a:prstGeom>
        </p:spPr>
        <p:txBody>
          <a:bodyPr anchor="b"/>
          <a:lstStyle>
            <a:lvl1pPr>
              <a:defRPr sz="1100"/>
            </a:lvl1pPr>
          </a:lstStyle>
          <a:p>
            <a:r>
              <a:rPr lang="sv-SE"/>
              <a:t>Titel/föreläsare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943483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lut Turkos">
    <p:bg>
      <p:bgPr>
        <a:solidFill>
          <a:srgbClr val="17C7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/>
          <p:cNvSpPr txBox="1"/>
          <p:nvPr userDrawn="1"/>
        </p:nvSpPr>
        <p:spPr>
          <a:xfrm>
            <a:off x="1818137" y="3670051"/>
            <a:ext cx="5527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800" dirty="0" err="1">
                <a:solidFill>
                  <a:schemeClr val="bg1"/>
                </a:solidFill>
              </a:rPr>
              <a:t>www.liu.se</a:t>
            </a:r>
            <a:endParaRPr lang="sv-SE" sz="2800" dirty="0">
              <a:solidFill>
                <a:schemeClr val="bg1"/>
              </a:solidFill>
            </a:endParaRPr>
          </a:p>
        </p:txBody>
      </p:sp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99" y="5929764"/>
            <a:ext cx="2369737" cy="595580"/>
          </a:xfrm>
          <a:prstGeom prst="rect">
            <a:avLst/>
          </a:prstGeom>
        </p:spPr>
      </p:pic>
      <p:sp>
        <p:nvSpPr>
          <p:cNvPr id="7" name="Platshållare för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1320800" y="1814513"/>
            <a:ext cx="6651538" cy="12303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Text/namn på talare </a:t>
            </a:r>
          </a:p>
          <a:p>
            <a:r>
              <a:rPr lang="sv-SE" dirty="0"/>
              <a:t>kontaktinformation e.d.</a:t>
            </a:r>
          </a:p>
        </p:txBody>
      </p:sp>
    </p:spTree>
    <p:extLst>
      <p:ext uri="{BB962C8B-B14F-4D97-AF65-F5344CB8AC3E}">
        <p14:creationId xmlns:p14="http://schemas.microsoft.com/office/powerpoint/2010/main" val="18177550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lut Grön">
    <p:bg>
      <p:bgPr>
        <a:solidFill>
          <a:srgbClr val="00CF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/>
          <p:cNvSpPr txBox="1"/>
          <p:nvPr userDrawn="1"/>
        </p:nvSpPr>
        <p:spPr>
          <a:xfrm>
            <a:off x="1818137" y="3670051"/>
            <a:ext cx="5527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800" dirty="0" err="1">
                <a:solidFill>
                  <a:schemeClr val="bg1"/>
                </a:solidFill>
              </a:rPr>
              <a:t>www.liu.se</a:t>
            </a:r>
            <a:endParaRPr lang="sv-SE" sz="2800" dirty="0">
              <a:solidFill>
                <a:schemeClr val="bg1"/>
              </a:solidFill>
            </a:endParaRPr>
          </a:p>
        </p:txBody>
      </p:sp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99" y="5929764"/>
            <a:ext cx="2369737" cy="595580"/>
          </a:xfrm>
          <a:prstGeom prst="rect">
            <a:avLst/>
          </a:prstGeom>
        </p:spPr>
      </p:pic>
      <p:sp>
        <p:nvSpPr>
          <p:cNvPr id="7" name="Platshållare för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1320800" y="1814513"/>
            <a:ext cx="6651538" cy="12303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Text/namn på talare </a:t>
            </a:r>
          </a:p>
          <a:p>
            <a:r>
              <a:rPr lang="sv-SE" dirty="0"/>
              <a:t>kontaktinformation e.d.</a:t>
            </a:r>
          </a:p>
        </p:txBody>
      </p:sp>
    </p:spTree>
    <p:extLst>
      <p:ext uri="{BB962C8B-B14F-4D97-AF65-F5344CB8AC3E}">
        <p14:creationId xmlns:p14="http://schemas.microsoft.com/office/powerpoint/2010/main" val="1817755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03B3F-591B-47F2-992D-72F2099D0BEA}" type="datetimeFigureOut">
              <a:rPr lang="sv-SE" smtClean="0"/>
              <a:t>2018-04-12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C1E4-06A5-41C5-9A92-B6A5A7B36BC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24563406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03B3F-591B-47F2-992D-72F2099D0BEA}" type="datetimeFigureOut">
              <a:rPr lang="sv-SE" smtClean="0"/>
              <a:t>2018-04-12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C1E4-06A5-41C5-9A92-B6A5A7B36BC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89312846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03B3F-591B-47F2-992D-72F2099D0BEA}" type="datetimeFigureOut">
              <a:rPr lang="sv-SE" smtClean="0"/>
              <a:t>2018-04-12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C1E4-06A5-41C5-9A92-B6A5A7B36BC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19346764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03B3F-591B-47F2-992D-72F2099D0BEA}" type="datetimeFigureOut">
              <a:rPr lang="sv-SE" smtClean="0"/>
              <a:t>2018-04-12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C1E4-06A5-41C5-9A92-B6A5A7B36BC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1452022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03B3F-591B-47F2-992D-72F2099D0BEA}" type="datetimeFigureOut">
              <a:rPr lang="sv-SE" smtClean="0"/>
              <a:t>2018-04-12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C1E4-06A5-41C5-9A92-B6A5A7B36BC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57830803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03B3F-591B-47F2-992D-72F2099D0BEA}" type="datetimeFigureOut">
              <a:rPr lang="sv-SE" smtClean="0"/>
              <a:t>2018-04-12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C1E4-06A5-41C5-9A92-B6A5A7B36BC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73328595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03B3F-591B-47F2-992D-72F2099D0BEA}" type="datetimeFigureOut">
              <a:rPr lang="sv-SE" smtClean="0"/>
              <a:t>2018-04-12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C1E4-06A5-41C5-9A92-B6A5A7B36BC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40470914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03B3F-591B-47F2-992D-72F2099D0BEA}" type="datetimeFigureOut">
              <a:rPr lang="sv-SE" smtClean="0"/>
              <a:t>2018-04-12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BC1E4-06A5-41C5-9A92-B6A5A7B36BC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98903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8" r:id="rId13"/>
    <p:sldLayoutId id="2147483664" r:id="rId14"/>
    <p:sldLayoutId id="2147483668" r:id="rId15"/>
    <p:sldLayoutId id="2147483669" r:id="rId16"/>
    <p:sldLayoutId id="2147483670" r:id="rId17"/>
    <p:sldLayoutId id="2147483671" r:id="rId18"/>
    <p:sldLayoutId id="2147483673" r:id="rId19"/>
    <p:sldLayoutId id="2147483661" r:id="rId20"/>
    <p:sldLayoutId id="2147483663" r:id="rId21"/>
    <p:sldLayoutId id="2147483666" r:id="rId22"/>
    <p:sldLayoutId id="2147483667" r:id="rId2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sv-SE" dirty="0"/>
              <a:t>Kontroll på din </a:t>
            </a:r>
            <a:br>
              <a:rPr lang="sv-SE" dirty="0"/>
            </a:br>
            <a:r>
              <a:rPr lang="sv-SE" dirty="0"/>
              <a:t>API hantering</a:t>
            </a:r>
          </a:p>
        </p:txBody>
      </p:sp>
      <p:sp>
        <p:nvSpPr>
          <p:cNvPr id="5" name="Underrubrik 4"/>
          <p:cNvSpPr>
            <a:spLocks noGrp="1"/>
          </p:cNvSpPr>
          <p:nvPr>
            <p:ph type="subTitle" idx="1"/>
          </p:nvPr>
        </p:nvSpPr>
        <p:spPr>
          <a:xfrm>
            <a:off x="1371600" y="3493962"/>
            <a:ext cx="7445022" cy="1175296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sv-SE" dirty="0"/>
          </a:p>
          <a:p>
            <a:r>
              <a:rPr lang="sv-SE" dirty="0"/>
              <a:t>Johan Peterson</a:t>
            </a:r>
          </a:p>
        </p:txBody>
      </p:sp>
    </p:spTree>
    <p:extLst>
      <p:ext uri="{BB962C8B-B14F-4D97-AF65-F5344CB8AC3E}">
        <p14:creationId xmlns:p14="http://schemas.microsoft.com/office/powerpoint/2010/main" val="387622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Freeform 7">
            <a:extLst>
              <a:ext uri="{FF2B5EF4-FFF2-40B4-BE49-F238E27FC236}">
                <a16:creationId xmlns:a16="http://schemas.microsoft.com/office/drawing/2014/main" id="{9C5704B2-7C5B-4738-AF0D-4A2756A69FA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00107" y="4683319"/>
            <a:ext cx="4443893" cy="2174681"/>
          </a:xfrm>
          <a:custGeom>
            <a:avLst/>
            <a:gdLst>
              <a:gd name="connsiteX0" fmla="*/ 1007162 w 5925190"/>
              <a:gd name="connsiteY0" fmla="*/ 0 h 2174681"/>
              <a:gd name="connsiteX1" fmla="*/ 5925190 w 5925190"/>
              <a:gd name="connsiteY1" fmla="*/ 0 h 2174681"/>
              <a:gd name="connsiteX2" fmla="*/ 5925190 w 5925190"/>
              <a:gd name="connsiteY2" fmla="*/ 2174681 h 2174681"/>
              <a:gd name="connsiteX3" fmla="*/ 0 w 5925190"/>
              <a:gd name="connsiteY3" fmla="*/ 2174681 h 217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5190" h="2174681">
                <a:moveTo>
                  <a:pt x="1007162" y="0"/>
                </a:moveTo>
                <a:lnTo>
                  <a:pt x="5925190" y="0"/>
                </a:lnTo>
                <a:lnTo>
                  <a:pt x="5925190" y="2174681"/>
                </a:lnTo>
                <a:lnTo>
                  <a:pt x="0" y="2174681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 5">
            <a:extLst>
              <a:ext uri="{FF2B5EF4-FFF2-40B4-BE49-F238E27FC236}">
                <a16:creationId xmlns:a16="http://schemas.microsoft.com/office/drawing/2014/main" id="{AF1E5E62-9EB9-408E-AE53-A04A4C8110D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4440464" cy="2130951"/>
          </a:xfrm>
          <a:custGeom>
            <a:avLst/>
            <a:gdLst>
              <a:gd name="connsiteX0" fmla="*/ 0 w 5920619"/>
              <a:gd name="connsiteY0" fmla="*/ 0 h 2130951"/>
              <a:gd name="connsiteX1" fmla="*/ 3191370 w 5920619"/>
              <a:gd name="connsiteY1" fmla="*/ 0 h 2130951"/>
              <a:gd name="connsiteX2" fmla="*/ 3346315 w 5920619"/>
              <a:gd name="connsiteY2" fmla="*/ 0 h 2130951"/>
              <a:gd name="connsiteX3" fmla="*/ 5920619 w 5920619"/>
              <a:gd name="connsiteY3" fmla="*/ 0 h 2130951"/>
              <a:gd name="connsiteX4" fmla="*/ 4936971 w 5920619"/>
              <a:gd name="connsiteY4" fmla="*/ 2130951 h 2130951"/>
              <a:gd name="connsiteX5" fmla="*/ 0 w 5920619"/>
              <a:gd name="connsiteY5" fmla="*/ 2130951 h 213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20619" h="2130951">
                <a:moveTo>
                  <a:pt x="0" y="0"/>
                </a:moveTo>
                <a:lnTo>
                  <a:pt x="3191370" y="0"/>
                </a:lnTo>
                <a:lnTo>
                  <a:pt x="3346315" y="0"/>
                </a:lnTo>
                <a:lnTo>
                  <a:pt x="5920619" y="0"/>
                </a:lnTo>
                <a:lnTo>
                  <a:pt x="4936971" y="2130951"/>
                </a:lnTo>
                <a:lnTo>
                  <a:pt x="0" y="213095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Freeform 6">
            <a:extLst>
              <a:ext uri="{FF2B5EF4-FFF2-40B4-BE49-F238E27FC236}">
                <a16:creationId xmlns:a16="http://schemas.microsoft.com/office/drawing/2014/main" id="{DFB36DC4-A410-4DF1-8453-1D85743F5E0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683319"/>
            <a:ext cx="5319666" cy="2174681"/>
          </a:xfrm>
          <a:custGeom>
            <a:avLst/>
            <a:gdLst>
              <a:gd name="connsiteX0" fmla="*/ 0 w 7092887"/>
              <a:gd name="connsiteY0" fmla="*/ 0 h 2174681"/>
              <a:gd name="connsiteX1" fmla="*/ 7092887 w 7092887"/>
              <a:gd name="connsiteY1" fmla="*/ 0 h 2174681"/>
              <a:gd name="connsiteX2" fmla="*/ 6085725 w 7092887"/>
              <a:gd name="connsiteY2" fmla="*/ 2174681 h 2174681"/>
              <a:gd name="connsiteX3" fmla="*/ 1524000 w 7092887"/>
              <a:gd name="connsiteY3" fmla="*/ 2174681 h 2174681"/>
              <a:gd name="connsiteX4" fmla="*/ 1200418 w 7092887"/>
              <a:gd name="connsiteY4" fmla="*/ 2174681 h 2174681"/>
              <a:gd name="connsiteX5" fmla="*/ 0 w 7092887"/>
              <a:gd name="connsiteY5" fmla="*/ 2174681 h 217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92887" h="2174681">
                <a:moveTo>
                  <a:pt x="0" y="0"/>
                </a:moveTo>
                <a:lnTo>
                  <a:pt x="7092887" y="0"/>
                </a:lnTo>
                <a:lnTo>
                  <a:pt x="6085725" y="2174681"/>
                </a:lnTo>
                <a:lnTo>
                  <a:pt x="1524000" y="2174681"/>
                </a:lnTo>
                <a:lnTo>
                  <a:pt x="1200418" y="2174681"/>
                </a:lnTo>
                <a:lnTo>
                  <a:pt x="0" y="2174681"/>
                </a:lnTo>
                <a:close/>
              </a:path>
            </a:pathLst>
          </a:custGeom>
          <a:solidFill>
            <a:srgbClr val="B2B2B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B2B2B2"/>
              </a:solidFill>
            </a:endParaRPr>
          </a:p>
        </p:txBody>
      </p:sp>
      <p:pic>
        <p:nvPicPr>
          <p:cNvPr id="2053" name="Picture 2" descr="Bildresultat fÃ¶r azure api management">
            <a:extLst>
              <a:ext uri="{FF2B5EF4-FFF2-40B4-BE49-F238E27FC236}">
                <a16:creationId xmlns:a16="http://schemas.microsoft.com/office/drawing/2014/main" id="{3C07A3F0-BFB6-4013-89DC-1D8BA22183E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836" y="2179316"/>
            <a:ext cx="4100104" cy="186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D08BC5-4DDE-415F-BA9D-3BB04C162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340430"/>
            <a:ext cx="3184071" cy="220636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en-US" sz="4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API Management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658282-05A6-4F90-8BB5-0F30ECF72C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67742" y="5990747"/>
            <a:ext cx="3047608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CB08C24-5127-463B-B779-E0FBF787474C}" type="datetime1">
              <a:rPr lang="en-US" sz="1200">
                <a:solidFill>
                  <a:srgbClr val="FFFFFF"/>
                </a:solidFill>
              </a:rPr>
              <a:pPr algn="r">
                <a:spcAft>
                  <a:spcPts val="600"/>
                </a:spcAft>
              </a:pPr>
              <a:t>4/13/2018</a:t>
            </a:fld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50FCA-AA13-4C18-B569-7E3F39301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67742" y="5625144"/>
            <a:ext cx="3047608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endParaRPr lang="en-US" sz="12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DDB83-3286-49C4-8D30-BC9E68652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93212" y="6356350"/>
            <a:ext cx="2022138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E6BC1E4-06A5-41C5-9A92-B6A5A7B36BC4}" type="slidenum">
              <a:rPr lang="en-US" sz="12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10</a:t>
            </a:fld>
            <a:endParaRPr lang="en-US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008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/>
          <p:cNvSpPr>
            <a:spLocks noGrp="1"/>
          </p:cNvSpPr>
          <p:nvPr>
            <p:ph type="body" sz="quarter" idx="10"/>
          </p:nvPr>
        </p:nvSpPr>
        <p:spPr>
          <a:xfrm>
            <a:off x="1320800" y="1814512"/>
            <a:ext cx="6651538" cy="1591627"/>
          </a:xfrm>
        </p:spPr>
        <p:txBody>
          <a:bodyPr>
            <a:normAutofit/>
          </a:bodyPr>
          <a:lstStyle/>
          <a:p>
            <a:r>
              <a:rPr lang="sv-SE" sz="5400" dirty="0"/>
              <a:t>Frågor?</a:t>
            </a:r>
          </a:p>
        </p:txBody>
      </p:sp>
    </p:spTree>
    <p:extLst>
      <p:ext uri="{BB962C8B-B14F-4D97-AF65-F5344CB8AC3E}">
        <p14:creationId xmlns:p14="http://schemas.microsoft.com/office/powerpoint/2010/main" val="1427217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8">
            <a:extLst>
              <a:ext uri="{FF2B5EF4-FFF2-40B4-BE49-F238E27FC236}">
                <a16:creationId xmlns:a16="http://schemas.microsoft.com/office/drawing/2014/main" id="{823AC064-BC96-4F32-8AE1-B2FD3875482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83551" y="4633546"/>
            <a:ext cx="8579094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Straight Connector 10">
            <a:extLst>
              <a:ext uri="{FF2B5EF4-FFF2-40B4-BE49-F238E27FC236}">
                <a16:creationId xmlns:a16="http://schemas.microsoft.com/office/drawing/2014/main" id="{7E7C77BC-7138-40B1-A15B-20F57A494629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57350" y="5738691"/>
            <a:ext cx="58293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AEDC077F-1FA4-4FEA-89FB-AA3B57BFE3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610" y="307731"/>
            <a:ext cx="6345455" cy="39976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EC4D04-B39F-4B6D-AFCD-C3B0DBC5A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653" y="4756638"/>
            <a:ext cx="8354891" cy="930447"/>
          </a:xfrm>
        </p:spPr>
        <p:txBody>
          <a:bodyPr>
            <a:normAutofit/>
          </a:bodyPr>
          <a:lstStyle/>
          <a:p>
            <a:r>
              <a:rPr lang="sv-SE" sz="4700" dirty="0">
                <a:solidFill>
                  <a:srgbClr val="FFFFFF"/>
                </a:solidFill>
              </a:rPr>
              <a:t>Min 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A3A491-3DEF-432D-AF43-65241E1501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4521" y="5815698"/>
            <a:ext cx="6858000" cy="420001"/>
          </a:xfrm>
        </p:spPr>
        <p:txBody>
          <a:bodyPr>
            <a:normAutofit/>
          </a:bodyPr>
          <a:lstStyle/>
          <a:p>
            <a:r>
              <a:rPr lang="sv-SE" sz="1700" dirty="0">
                <a:solidFill>
                  <a:srgbClr val="01D9F8"/>
                </a:solidFill>
              </a:rPr>
              <a:t>https://minit.liu.se</a:t>
            </a:r>
          </a:p>
        </p:txBody>
      </p:sp>
    </p:spTree>
    <p:extLst>
      <p:ext uri="{BB962C8B-B14F-4D97-AF65-F5344CB8AC3E}">
        <p14:creationId xmlns:p14="http://schemas.microsoft.com/office/powerpoint/2010/main" val="1737103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8A4132F-DEC6-4332-A00C-A11AD4519B6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" y="0"/>
            <a:ext cx="914171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4802EF-8987-4AC6-BBD8-79376CA08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5232" y="2517422"/>
            <a:ext cx="6769305" cy="2707721"/>
          </a:xfrm>
          <a:prstGeom prst="rect">
            <a:avLst/>
          </a:prstGeom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4965EAE-E41A-435F-B993-07E824B6C97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5654922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52F8994-E6D4-4311-9548-C3607BC4364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5319738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6D8DE5-AD15-4BB7-929B-ED0C9DE01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5"/>
            <a:ext cx="4147457" cy="1325563"/>
          </a:xfrm>
        </p:spPr>
        <p:txBody>
          <a:bodyPr>
            <a:normAutofit/>
          </a:bodyPr>
          <a:lstStyle/>
          <a:p>
            <a:r>
              <a:rPr lang="sv-SE" dirty="0"/>
              <a:t>Ny arkitektur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1B9C0-3C05-41C3-8D1D-EE885F981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03047"/>
            <a:ext cx="3096127" cy="3399518"/>
          </a:xfrm>
        </p:spPr>
        <p:txBody>
          <a:bodyPr>
            <a:normAutofit/>
          </a:bodyPr>
          <a:lstStyle/>
          <a:p>
            <a:r>
              <a:rPr lang="sv-SE" sz="2400" dirty="0"/>
              <a:t>On </a:t>
            </a:r>
            <a:r>
              <a:rPr lang="sv-SE" sz="2400" dirty="0" err="1"/>
              <a:t>prem</a:t>
            </a:r>
            <a:r>
              <a:rPr lang="sv-SE" sz="2400" dirty="0"/>
              <a:t> </a:t>
            </a:r>
            <a:r>
              <a:rPr lang="sv-SE" sz="2400" dirty="0">
                <a:sym typeface="Wingdings" panose="05000000000000000000" pitchFamily="2" charset="2"/>
              </a:rPr>
              <a:t> molnet</a:t>
            </a:r>
          </a:p>
          <a:p>
            <a:r>
              <a:rPr lang="sv-SE" sz="2400" dirty="0">
                <a:sym typeface="Wingdings" panose="05000000000000000000" pitchFamily="2" charset="2"/>
              </a:rPr>
              <a:t>Office UI </a:t>
            </a:r>
            <a:r>
              <a:rPr lang="sv-SE" sz="2400" dirty="0" err="1">
                <a:sym typeface="Wingdings" panose="05000000000000000000" pitchFamily="2" charset="2"/>
              </a:rPr>
              <a:t>Fabric</a:t>
            </a:r>
            <a:endParaRPr lang="sv-SE" sz="2400" dirty="0">
              <a:sym typeface="Wingdings" panose="05000000000000000000" pitchFamily="2" charset="2"/>
            </a:endParaRPr>
          </a:p>
          <a:p>
            <a:r>
              <a:rPr lang="sv-SE" sz="2400" dirty="0">
                <a:sym typeface="Wingdings" panose="05000000000000000000" pitchFamily="2" charset="2"/>
              </a:rPr>
              <a:t>Inloggning via AAD</a:t>
            </a:r>
          </a:p>
          <a:p>
            <a:r>
              <a:rPr lang="sv-SE" sz="2400" dirty="0">
                <a:sym typeface="Wingdings" panose="05000000000000000000" pitchFamily="2" charset="2"/>
              </a:rPr>
              <a:t>SOAP  REST </a:t>
            </a:r>
            <a:r>
              <a:rPr lang="sv-SE" sz="2400" dirty="0" err="1">
                <a:sym typeface="Wingdings" panose="05000000000000000000" pitchFamily="2" charset="2"/>
              </a:rPr>
              <a:t>API:er</a:t>
            </a:r>
            <a:endParaRPr lang="sv-SE" sz="2400" dirty="0">
              <a:sym typeface="Wingdings" panose="05000000000000000000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54A4D-E7C6-48FB-A48F-89C855D8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49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FCED691-7FE9-499A-B74A-2A67365C6312}" type="datetime1">
              <a:rPr lang="sv-SE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2018-04-12</a:t>
            </a:fld>
            <a:endParaRPr lang="sv-SE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C1A3AA-CC41-4591-BDCE-74F5DAC46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37214" y="6356350"/>
            <a:ext cx="3412671" cy="365125"/>
          </a:xfrm>
        </p:spPr>
        <p:txBody>
          <a:bodyPr>
            <a:normAutofit/>
          </a:bodyPr>
          <a:lstStyle/>
          <a:p>
            <a:pPr algn="l"/>
            <a:endParaRPr lang="sv-SE">
              <a:solidFill>
                <a:schemeClr val="bg1">
                  <a:alpha val="8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DAF0C0-1DFB-4114-8E9D-21452FD88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82592" y="6356350"/>
            <a:ext cx="83275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E6BC1E4-06A5-41C5-9A92-B6A5A7B36BC4}" type="slidenum">
              <a:rPr lang="sv-SE">
                <a:solidFill>
                  <a:schemeClr val="bg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3</a:t>
            </a:fld>
            <a:endParaRPr lang="sv-SE">
              <a:solidFill>
                <a:schemeClr val="bg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8714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67D4867-5BA7-4462-B2F6-A23F4A622AA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90722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9920C1-E73E-4A25-9572-71AAC3B2BB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0722" y="761663"/>
            <a:ext cx="7484533" cy="55946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75DDDB3-D98B-41E0-AC24-A4C7E91E7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643467"/>
            <a:ext cx="2522980" cy="1597315"/>
          </a:xfrm>
          <a:noFill/>
          <a:ln w="19050"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pPr algn="ctr"/>
            <a:r>
              <a:rPr lang="sv-SE" sz="2400">
                <a:solidFill>
                  <a:schemeClr val="bg1"/>
                </a:solidFill>
              </a:rPr>
              <a:t>Ny arkitektur innebar också…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BB47C8-3218-49AD-AF66-EC9C60CBF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01" y="2638044"/>
            <a:ext cx="2522980" cy="3415622"/>
          </a:xfrm>
        </p:spPr>
        <p:txBody>
          <a:bodyPr>
            <a:normAutofit lnSpcReduction="10000"/>
          </a:bodyPr>
          <a:lstStyle/>
          <a:p>
            <a:r>
              <a:rPr lang="sv-SE" sz="1700" dirty="0">
                <a:solidFill>
                  <a:schemeClr val="bg1"/>
                </a:solidFill>
              </a:rPr>
              <a:t>Vilka byggstenar ska vi använda?</a:t>
            </a:r>
          </a:p>
          <a:p>
            <a:r>
              <a:rPr lang="sv-SE" sz="1700" dirty="0">
                <a:solidFill>
                  <a:schemeClr val="bg1"/>
                </a:solidFill>
              </a:rPr>
              <a:t>Vilka miljöer ska vi ha?</a:t>
            </a:r>
          </a:p>
          <a:p>
            <a:pPr lvl="1"/>
            <a:r>
              <a:rPr lang="sv-SE" sz="1400" dirty="0" err="1">
                <a:solidFill>
                  <a:schemeClr val="bg1"/>
                </a:solidFill>
              </a:rPr>
              <a:t>Tenants</a:t>
            </a:r>
            <a:endParaRPr lang="sv-SE" sz="1400" dirty="0">
              <a:solidFill>
                <a:schemeClr val="bg1"/>
              </a:solidFill>
            </a:endParaRPr>
          </a:p>
          <a:p>
            <a:pPr lvl="1"/>
            <a:r>
              <a:rPr lang="sv-SE" sz="1400" dirty="0" err="1">
                <a:solidFill>
                  <a:schemeClr val="bg1"/>
                </a:solidFill>
              </a:rPr>
              <a:t>Subscriptions</a:t>
            </a:r>
            <a:endParaRPr lang="sv-SE" sz="1400" dirty="0">
              <a:solidFill>
                <a:schemeClr val="bg1"/>
              </a:solidFill>
            </a:endParaRPr>
          </a:p>
          <a:p>
            <a:pPr lvl="1"/>
            <a:r>
              <a:rPr lang="sv-SE" sz="1400" dirty="0" err="1">
                <a:solidFill>
                  <a:schemeClr val="bg1"/>
                </a:solidFill>
              </a:rPr>
              <a:t>Resource</a:t>
            </a:r>
            <a:r>
              <a:rPr lang="sv-SE" sz="1400" dirty="0">
                <a:solidFill>
                  <a:schemeClr val="bg1"/>
                </a:solidFill>
              </a:rPr>
              <a:t> Groups</a:t>
            </a:r>
          </a:p>
          <a:p>
            <a:r>
              <a:rPr lang="sv-SE" sz="1700" dirty="0">
                <a:solidFill>
                  <a:schemeClr val="bg1"/>
                </a:solidFill>
              </a:rPr>
              <a:t>Hur loggar vi på ett bra sätt?</a:t>
            </a:r>
          </a:p>
          <a:p>
            <a:r>
              <a:rPr lang="sv-SE" sz="1700" dirty="0">
                <a:solidFill>
                  <a:schemeClr val="bg1"/>
                </a:solidFill>
              </a:rPr>
              <a:t>Synka data från on </a:t>
            </a:r>
            <a:r>
              <a:rPr lang="sv-SE" sz="1700" dirty="0" err="1">
                <a:solidFill>
                  <a:schemeClr val="bg1"/>
                </a:solidFill>
              </a:rPr>
              <a:t>prem</a:t>
            </a:r>
            <a:endParaRPr lang="sv-SE" sz="1700" dirty="0">
              <a:solidFill>
                <a:schemeClr val="bg1"/>
              </a:solidFill>
            </a:endParaRPr>
          </a:p>
          <a:p>
            <a:r>
              <a:rPr lang="sv-SE" sz="1700" dirty="0">
                <a:solidFill>
                  <a:schemeClr val="bg1"/>
                </a:solidFill>
              </a:rPr>
              <a:t>Namngivning</a:t>
            </a:r>
          </a:p>
          <a:p>
            <a:pPr lvl="1"/>
            <a:r>
              <a:rPr lang="sv-SE" sz="1400" dirty="0">
                <a:solidFill>
                  <a:schemeClr val="bg1"/>
                </a:solidFill>
              </a:rPr>
              <a:t>Resurser</a:t>
            </a:r>
          </a:p>
          <a:p>
            <a:pPr lvl="1"/>
            <a:r>
              <a:rPr lang="sv-SE" sz="1400" dirty="0" err="1">
                <a:solidFill>
                  <a:schemeClr val="bg1"/>
                </a:solidFill>
              </a:rPr>
              <a:t>Resource</a:t>
            </a:r>
            <a:r>
              <a:rPr lang="sv-SE" sz="1400" dirty="0">
                <a:solidFill>
                  <a:schemeClr val="bg1"/>
                </a:solidFill>
              </a:rPr>
              <a:t> Groups</a:t>
            </a:r>
          </a:p>
          <a:p>
            <a:pPr lvl="1"/>
            <a:r>
              <a:rPr lang="sv-SE" sz="1400" dirty="0" err="1">
                <a:solidFill>
                  <a:schemeClr val="bg1"/>
                </a:solidFill>
              </a:rPr>
              <a:t>Subscriptions</a:t>
            </a:r>
            <a:endParaRPr lang="sv-SE" sz="1400" dirty="0">
              <a:solidFill>
                <a:schemeClr val="bg1"/>
              </a:solidFill>
            </a:endParaRPr>
          </a:p>
          <a:p>
            <a:endParaRPr lang="sv-SE" sz="170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49F8C-24CD-41EB-AAFC-D61D9B8569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78627733-098B-4879-9859-E3C10193EB7A}" type="datetime1">
              <a:rPr lang="sv-SE">
                <a:solidFill>
                  <a:schemeClr val="bg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2018-04-12</a:t>
            </a:fld>
            <a:endParaRPr lang="sv-SE">
              <a:solidFill>
                <a:schemeClr val="bg1">
                  <a:alpha val="80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2B0D2-E378-47AB-9A6D-96B9B84F2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73321" y="6356350"/>
            <a:ext cx="3434826" cy="365125"/>
          </a:xfrm>
        </p:spPr>
        <p:txBody>
          <a:bodyPr>
            <a:normAutofit/>
          </a:bodyPr>
          <a:lstStyle/>
          <a:p>
            <a:pPr algn="l"/>
            <a:endParaRPr lang="sv-SE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3A11B7-9BA2-487A-9212-6F8FC3D0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17134" y="6356350"/>
            <a:ext cx="798215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E6BC1E4-06A5-41C5-9A92-B6A5A7B36BC4}" type="slidenum">
              <a:rPr lang="sv-SE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4</a:t>
            </a:fld>
            <a:endParaRPr lang="sv-SE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488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5">
            <a:extLst>
              <a:ext uri="{FF2B5EF4-FFF2-40B4-BE49-F238E27FC236}">
                <a16:creationId xmlns:a16="http://schemas.microsoft.com/office/drawing/2014/main" id="{179F7551-E956-43CB-8F36-268A5DA443B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" y="0"/>
            <a:ext cx="914171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41A48365-B48D-490D-A7DE-D85CC9AD2FD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5020091" cy="1511306"/>
          </a:xfrm>
          <a:custGeom>
            <a:avLst/>
            <a:gdLst>
              <a:gd name="connsiteX0" fmla="*/ 2147981 w 6693455"/>
              <a:gd name="connsiteY0" fmla="*/ 0 h 1511306"/>
              <a:gd name="connsiteX1" fmla="*/ 6693455 w 6693455"/>
              <a:gd name="connsiteY1" fmla="*/ 0 h 1511306"/>
              <a:gd name="connsiteX2" fmla="*/ 5995838 w 6693455"/>
              <a:gd name="connsiteY2" fmla="*/ 1511301 h 1511306"/>
              <a:gd name="connsiteX3" fmla="*/ 2147982 w 6693455"/>
              <a:gd name="connsiteY3" fmla="*/ 1511301 h 1511306"/>
              <a:gd name="connsiteX4" fmla="*/ 2147982 w 6693455"/>
              <a:gd name="connsiteY4" fmla="*/ 1511304 h 1511306"/>
              <a:gd name="connsiteX5" fmla="*/ 680261 w 6693455"/>
              <a:gd name="connsiteY5" fmla="*/ 1511304 h 1511306"/>
              <a:gd name="connsiteX6" fmla="*/ 680261 w 6693455"/>
              <a:gd name="connsiteY6" fmla="*/ 1511306 h 1511306"/>
              <a:gd name="connsiteX7" fmla="*/ 0 w 6693455"/>
              <a:gd name="connsiteY7" fmla="*/ 1511306 h 1511306"/>
              <a:gd name="connsiteX8" fmla="*/ 0 w 6693455"/>
              <a:gd name="connsiteY8" fmla="*/ 2 h 1511306"/>
              <a:gd name="connsiteX9" fmla="*/ 680261 w 6693455"/>
              <a:gd name="connsiteY9" fmla="*/ 2 h 1511306"/>
              <a:gd name="connsiteX10" fmla="*/ 680261 w 6693455"/>
              <a:gd name="connsiteY10" fmla="*/ 2544 h 1511306"/>
              <a:gd name="connsiteX11" fmla="*/ 2147981 w 6693455"/>
              <a:gd name="connsiteY11" fmla="*/ 2544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93455" h="1511306">
                <a:moveTo>
                  <a:pt x="2147981" y="0"/>
                </a:moveTo>
                <a:lnTo>
                  <a:pt x="6693455" y="0"/>
                </a:lnTo>
                <a:lnTo>
                  <a:pt x="5995838" y="1511301"/>
                </a:lnTo>
                <a:lnTo>
                  <a:pt x="2147982" y="1511301"/>
                </a:lnTo>
                <a:lnTo>
                  <a:pt x="2147982" y="1511304"/>
                </a:lnTo>
                <a:lnTo>
                  <a:pt x="680261" y="1511304"/>
                </a:lnTo>
                <a:lnTo>
                  <a:pt x="680261" y="1511306"/>
                </a:lnTo>
                <a:lnTo>
                  <a:pt x="0" y="1511306"/>
                </a:lnTo>
                <a:lnTo>
                  <a:pt x="0" y="2"/>
                </a:lnTo>
                <a:lnTo>
                  <a:pt x="680261" y="2"/>
                </a:lnTo>
                <a:lnTo>
                  <a:pt x="680261" y="2544"/>
                </a:lnTo>
                <a:lnTo>
                  <a:pt x="2147981" y="2544"/>
                </a:lnTo>
                <a:close/>
              </a:path>
            </a:pathLst>
          </a:cu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521F05AC-2996-48A9-9B40-1A0FC53D769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0"/>
            <a:ext cx="4448591" cy="5166360"/>
          </a:xfrm>
          <a:custGeom>
            <a:avLst/>
            <a:gdLst>
              <a:gd name="connsiteX0" fmla="*/ 0 w 5931454"/>
              <a:gd name="connsiteY0" fmla="*/ 0 h 5166360"/>
              <a:gd name="connsiteX1" fmla="*/ 5931454 w 5931454"/>
              <a:gd name="connsiteY1" fmla="*/ 0 h 5166360"/>
              <a:gd name="connsiteX2" fmla="*/ 3537575 w 5931454"/>
              <a:gd name="connsiteY2" fmla="*/ 5166360 h 5166360"/>
              <a:gd name="connsiteX3" fmla="*/ 0 w 5931454"/>
              <a:gd name="connsiteY3" fmla="*/ 5166360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1454" h="5166360">
                <a:moveTo>
                  <a:pt x="0" y="0"/>
                </a:moveTo>
                <a:lnTo>
                  <a:pt x="5931454" y="0"/>
                </a:lnTo>
                <a:lnTo>
                  <a:pt x="3537575" y="5166360"/>
                </a:lnTo>
                <a:lnTo>
                  <a:pt x="0" y="5166360"/>
                </a:lnTo>
                <a:close/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6E540DB-FB2D-4BF5-8F79-8F290A3B1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8591" y="2083167"/>
            <a:ext cx="4446398" cy="3014338"/>
          </a:xfrm>
          <a:custGeom>
            <a:avLst/>
            <a:gdLst>
              <a:gd name="connsiteX0" fmla="*/ 0 w 4636009"/>
              <a:gd name="connsiteY0" fmla="*/ 0 h 5032375"/>
              <a:gd name="connsiteX1" fmla="*/ 4636009 w 4636009"/>
              <a:gd name="connsiteY1" fmla="*/ 0 h 5032375"/>
              <a:gd name="connsiteX2" fmla="*/ 4636009 w 4636009"/>
              <a:gd name="connsiteY2" fmla="*/ 5032375 h 5032375"/>
              <a:gd name="connsiteX3" fmla="*/ 0 w 4636009"/>
              <a:gd name="connsiteY3" fmla="*/ 5032375 h 503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09" h="5032375">
                <a:moveTo>
                  <a:pt x="0" y="0"/>
                </a:moveTo>
                <a:lnTo>
                  <a:pt x="4636009" y="0"/>
                </a:lnTo>
                <a:lnTo>
                  <a:pt x="4636009" y="5032375"/>
                </a:lnTo>
                <a:lnTo>
                  <a:pt x="0" y="5032375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EDC9-846B-464D-894D-694F41721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4005453" cy="1146176"/>
          </a:xfrm>
        </p:spPr>
        <p:txBody>
          <a:bodyPr>
            <a:normAutofit/>
          </a:bodyPr>
          <a:lstStyle/>
          <a:p>
            <a:r>
              <a:rPr lang="sv-SE">
                <a:solidFill>
                  <a:schemeClr val="bg1"/>
                </a:solidFill>
              </a:rPr>
              <a:t>Design av nytt API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0C1C3-4B02-4514-8D49-28EA7E435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49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E789901-6753-4058-95BC-79F7D6DE3D3B}" type="datetime1">
              <a:rPr lang="sv-SE" smtClean="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2018-04-13</a:t>
            </a:fld>
            <a:endParaRPr lang="sv-SE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E39F1-7621-48B7-9C91-EF0421B70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9866" y="6356350"/>
            <a:ext cx="4446398" cy="365125"/>
          </a:xfrm>
        </p:spPr>
        <p:txBody>
          <a:bodyPr anchor="ctr">
            <a:normAutofit/>
          </a:bodyPr>
          <a:lstStyle/>
          <a:p>
            <a:pPr algn="l"/>
            <a:endParaRPr lang="sv-SE">
              <a:solidFill>
                <a:schemeClr val="bg1">
                  <a:alpha val="8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8BFCD4-2A9B-4424-A5CF-144D853A9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94438" y="6356350"/>
            <a:ext cx="72091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E6BC1E4-06A5-41C5-9A92-B6A5A7B36BC4}" type="slidenum">
              <a:rPr lang="sv-SE" smtClean="0">
                <a:solidFill>
                  <a:schemeClr val="bg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5</a:t>
            </a:fld>
            <a:endParaRPr lang="sv-SE">
              <a:solidFill>
                <a:schemeClr val="bg1">
                  <a:alpha val="80000"/>
                </a:schemeClr>
              </a:solidFill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4D43F2C-4072-49E0-87CA-06B0571B7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173288"/>
            <a:ext cx="2702378" cy="3639684"/>
          </a:xfrm>
        </p:spPr>
        <p:txBody>
          <a:bodyPr anchor="ctr">
            <a:normAutofit/>
          </a:bodyPr>
          <a:lstStyle/>
          <a:p>
            <a:r>
              <a:rPr lang="en-US" sz="1700" dirty="0"/>
              <a:t>REST</a:t>
            </a:r>
          </a:p>
          <a:p>
            <a:r>
              <a:rPr lang="en-US" sz="1700" dirty="0"/>
              <a:t>Microservices</a:t>
            </a:r>
          </a:p>
          <a:p>
            <a:r>
              <a:rPr lang="en-US" sz="1700" dirty="0" err="1"/>
              <a:t>AuthN</a:t>
            </a:r>
            <a:r>
              <a:rPr lang="en-US" sz="1700" dirty="0"/>
              <a:t>  - OIDC </a:t>
            </a:r>
            <a:br>
              <a:rPr lang="en-US" sz="1700" dirty="0"/>
            </a:br>
            <a:r>
              <a:rPr lang="en-US" sz="1700" dirty="0"/>
              <a:t>(Open ID Connect) </a:t>
            </a:r>
            <a:br>
              <a:rPr lang="en-US" sz="1700" dirty="0"/>
            </a:br>
            <a:r>
              <a:rPr lang="en-US" sz="1700" dirty="0"/>
              <a:t>via AAD </a:t>
            </a:r>
          </a:p>
          <a:p>
            <a:r>
              <a:rPr lang="en-US" sz="1700" dirty="0" err="1"/>
              <a:t>Versionering</a:t>
            </a:r>
            <a:endParaRPr lang="en-US" sz="1700" dirty="0"/>
          </a:p>
          <a:p>
            <a:r>
              <a:rPr lang="sv-SE" sz="1800" dirty="0">
                <a:sym typeface="Wingdings" panose="05000000000000000000" pitchFamily="2" charset="2"/>
              </a:rPr>
              <a:t>API Management</a:t>
            </a:r>
          </a:p>
        </p:txBody>
      </p:sp>
    </p:spTree>
    <p:extLst>
      <p:ext uri="{BB962C8B-B14F-4D97-AF65-F5344CB8AC3E}">
        <p14:creationId xmlns:p14="http://schemas.microsoft.com/office/powerpoint/2010/main" val="12253633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68A4132F-DEC6-4332-A00C-A11AD4519B6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" y="0"/>
            <a:ext cx="914171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4CF979C6-676D-41FE-B7FE-460B1D7CB1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9738" y="2240618"/>
            <a:ext cx="3195611" cy="3195611"/>
          </a:xfrm>
          <a:prstGeom prst="rect">
            <a:avLst/>
          </a:prstGeom>
        </p:spPr>
      </p:pic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4965EAE-E41A-435F-B993-07E824B6C97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5654922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52F8994-E6D4-4311-9548-C3607BC4364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5319738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4238DB-3E1B-4384-8214-A225ED178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5"/>
            <a:ext cx="4147457" cy="1325563"/>
          </a:xfrm>
        </p:spPr>
        <p:txBody>
          <a:bodyPr>
            <a:normAutofit/>
          </a:bodyPr>
          <a:lstStyle/>
          <a:p>
            <a:r>
              <a:rPr lang="sv-SE" dirty="0"/>
              <a:t>REST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02953-F53F-4E14-BA30-702C332413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5"/>
            <a:ext cx="3096127" cy="3399518"/>
          </a:xfrm>
        </p:spPr>
        <p:txBody>
          <a:bodyPr>
            <a:normAutofit/>
          </a:bodyPr>
          <a:lstStyle/>
          <a:p>
            <a:r>
              <a:rPr lang="sv-SE" sz="1700" dirty="0"/>
              <a:t>Stor strukturell skillnad mellan SOAP och REST!</a:t>
            </a:r>
          </a:p>
          <a:p>
            <a:r>
              <a:rPr lang="sv-SE" sz="1700" dirty="0"/>
              <a:t>Inga verb</a:t>
            </a:r>
          </a:p>
          <a:p>
            <a:r>
              <a:rPr lang="sv-SE" sz="1700" dirty="0"/>
              <a:t>Alla anställda på IT</a:t>
            </a:r>
          </a:p>
          <a:p>
            <a:pPr lvl="1"/>
            <a:r>
              <a:rPr lang="sv-SE" sz="1700" dirty="0"/>
              <a:t>/</a:t>
            </a:r>
            <a:r>
              <a:rPr lang="sv-SE" sz="1700" dirty="0" err="1"/>
              <a:t>employees</a:t>
            </a:r>
            <a:r>
              <a:rPr lang="sv-SE" sz="1700" dirty="0"/>
              <a:t>/?IT</a:t>
            </a:r>
          </a:p>
          <a:p>
            <a:pPr lvl="1"/>
            <a:r>
              <a:rPr lang="sv-SE" sz="1700" dirty="0"/>
              <a:t>/organisations/IT/</a:t>
            </a:r>
            <a:br>
              <a:rPr lang="sv-SE" sz="1700" dirty="0"/>
            </a:br>
            <a:r>
              <a:rPr lang="sv-SE" sz="1700" dirty="0" err="1"/>
              <a:t>employees</a:t>
            </a:r>
            <a:endParaRPr lang="sv-SE" sz="1700" dirty="0"/>
          </a:p>
          <a:p>
            <a:r>
              <a:rPr lang="sv-SE" sz="1700" dirty="0" err="1"/>
              <a:t>Restricted</a:t>
            </a:r>
            <a:r>
              <a:rPr lang="sv-SE" sz="1700" dirty="0"/>
              <a:t> </a:t>
            </a:r>
            <a:r>
              <a:rPr lang="sv-SE" sz="1700" dirty="0" err="1"/>
              <a:t>Fields</a:t>
            </a:r>
            <a:endParaRPr lang="sv-SE" sz="1700" dirty="0"/>
          </a:p>
          <a:p>
            <a:r>
              <a:rPr lang="sv-SE" sz="1700" dirty="0"/>
              <a:t>Länkar mellan </a:t>
            </a:r>
            <a:r>
              <a:rPr lang="sv-SE" sz="1700" dirty="0" err="1"/>
              <a:t>endpoints</a:t>
            </a:r>
            <a:endParaRPr lang="sv-SE" sz="1700" dirty="0"/>
          </a:p>
          <a:p>
            <a:r>
              <a:rPr lang="sv-SE" sz="1700" dirty="0"/>
              <a:t>Språkhantering</a:t>
            </a:r>
          </a:p>
          <a:p>
            <a:endParaRPr lang="sv-SE" sz="1700" dirty="0"/>
          </a:p>
          <a:p>
            <a:endParaRPr lang="sv-SE" sz="17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302FB-D6AF-41FF-91B7-86EC02DDC8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D4797BA-E970-4FB7-8334-3CAC8903775F}" type="datetime1">
              <a:rPr lang="sv-SE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2018-04-12</a:t>
            </a:fld>
            <a:endParaRPr lang="sv-SE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19D26-2611-46FD-8929-30FD3ACB9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37214" y="6356350"/>
            <a:ext cx="3412671" cy="365125"/>
          </a:xfrm>
        </p:spPr>
        <p:txBody>
          <a:bodyPr>
            <a:normAutofit/>
          </a:bodyPr>
          <a:lstStyle/>
          <a:p>
            <a:pPr algn="l"/>
            <a:endParaRPr lang="sv-SE">
              <a:solidFill>
                <a:schemeClr val="bg1">
                  <a:alpha val="8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DC90E-62E1-4E1E-BC6D-E01B10939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82592" y="6356350"/>
            <a:ext cx="83275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E6BC1E4-06A5-41C5-9A92-B6A5A7B36BC4}" type="slidenum">
              <a:rPr lang="sv-SE">
                <a:solidFill>
                  <a:schemeClr val="bg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6</a:t>
            </a:fld>
            <a:endParaRPr lang="sv-SE">
              <a:solidFill>
                <a:schemeClr val="bg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8048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8">
            <a:extLst>
              <a:ext uri="{FF2B5EF4-FFF2-40B4-BE49-F238E27FC236}">
                <a16:creationId xmlns:a16="http://schemas.microsoft.com/office/drawing/2014/main" id="{61B91595-DF01-4E8B-80BF-B812BA9BFDB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46694"/>
            <a:ext cx="7835438" cy="1511306"/>
          </a:xfrm>
          <a:custGeom>
            <a:avLst/>
            <a:gdLst>
              <a:gd name="connsiteX0" fmla="*/ 0 w 10447252"/>
              <a:gd name="connsiteY0" fmla="*/ 0 h 1511306"/>
              <a:gd name="connsiteX1" fmla="*/ 3100647 w 10447252"/>
              <a:gd name="connsiteY1" fmla="*/ 0 h 1511306"/>
              <a:gd name="connsiteX2" fmla="*/ 3292695 w 10447252"/>
              <a:gd name="connsiteY2" fmla="*/ 0 h 1511306"/>
              <a:gd name="connsiteX3" fmla="*/ 3340133 w 10447252"/>
              <a:gd name="connsiteY3" fmla="*/ 0 h 1511306"/>
              <a:gd name="connsiteX4" fmla="*/ 4310215 w 10447252"/>
              <a:gd name="connsiteY4" fmla="*/ 0 h 1511306"/>
              <a:gd name="connsiteX5" fmla="*/ 5506390 w 10447252"/>
              <a:gd name="connsiteY5" fmla="*/ 0 h 1511306"/>
              <a:gd name="connsiteX6" fmla="*/ 5506390 w 10447252"/>
              <a:gd name="connsiteY6" fmla="*/ 2544 h 1511306"/>
              <a:gd name="connsiteX7" fmla="*/ 5901778 w 10447252"/>
              <a:gd name="connsiteY7" fmla="*/ 2544 h 1511306"/>
              <a:gd name="connsiteX8" fmla="*/ 5901778 w 10447252"/>
              <a:gd name="connsiteY8" fmla="*/ 0 h 1511306"/>
              <a:gd name="connsiteX9" fmla="*/ 10447252 w 10447252"/>
              <a:gd name="connsiteY9" fmla="*/ 0 h 1511306"/>
              <a:gd name="connsiteX10" fmla="*/ 9749635 w 10447252"/>
              <a:gd name="connsiteY10" fmla="*/ 1511301 h 1511306"/>
              <a:gd name="connsiteX11" fmla="*/ 5901779 w 10447252"/>
              <a:gd name="connsiteY11" fmla="*/ 1511301 h 1511306"/>
              <a:gd name="connsiteX12" fmla="*/ 5901779 w 10447252"/>
              <a:gd name="connsiteY12" fmla="*/ 1511304 h 1511306"/>
              <a:gd name="connsiteX13" fmla="*/ 5506390 w 10447252"/>
              <a:gd name="connsiteY13" fmla="*/ 1511304 h 1511306"/>
              <a:gd name="connsiteX14" fmla="*/ 5506390 w 10447252"/>
              <a:gd name="connsiteY14" fmla="*/ 1511306 h 1511306"/>
              <a:gd name="connsiteX15" fmla="*/ 4434058 w 10447252"/>
              <a:gd name="connsiteY15" fmla="*/ 1511306 h 1511306"/>
              <a:gd name="connsiteX16" fmla="*/ 4319855 w 10447252"/>
              <a:gd name="connsiteY16" fmla="*/ 1511306 h 1511306"/>
              <a:gd name="connsiteX17" fmla="*/ 4310215 w 10447252"/>
              <a:gd name="connsiteY17" fmla="*/ 1511306 h 1511306"/>
              <a:gd name="connsiteX18" fmla="*/ 3340133 w 10447252"/>
              <a:gd name="connsiteY18" fmla="*/ 1511306 h 1511306"/>
              <a:gd name="connsiteX19" fmla="*/ 3292695 w 10447252"/>
              <a:gd name="connsiteY19" fmla="*/ 1511306 h 1511306"/>
              <a:gd name="connsiteX20" fmla="*/ 3100647 w 10447252"/>
              <a:gd name="connsiteY20" fmla="*/ 1511306 h 1511306"/>
              <a:gd name="connsiteX21" fmla="*/ 0 w 10447252"/>
              <a:gd name="connsiteY21" fmla="*/ 1511306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447252" h="1511306">
                <a:moveTo>
                  <a:pt x="0" y="0"/>
                </a:moveTo>
                <a:lnTo>
                  <a:pt x="3100647" y="0"/>
                </a:lnTo>
                <a:lnTo>
                  <a:pt x="3292695" y="0"/>
                </a:lnTo>
                <a:lnTo>
                  <a:pt x="3340133" y="0"/>
                </a:lnTo>
                <a:lnTo>
                  <a:pt x="4310215" y="0"/>
                </a:lnTo>
                <a:lnTo>
                  <a:pt x="5506390" y="0"/>
                </a:lnTo>
                <a:lnTo>
                  <a:pt x="5506390" y="2544"/>
                </a:lnTo>
                <a:lnTo>
                  <a:pt x="5901778" y="2544"/>
                </a:lnTo>
                <a:lnTo>
                  <a:pt x="5901778" y="0"/>
                </a:lnTo>
                <a:lnTo>
                  <a:pt x="10447252" y="0"/>
                </a:lnTo>
                <a:lnTo>
                  <a:pt x="9749635" y="1511301"/>
                </a:lnTo>
                <a:lnTo>
                  <a:pt x="5901779" y="1511301"/>
                </a:lnTo>
                <a:lnTo>
                  <a:pt x="5901779" y="1511304"/>
                </a:lnTo>
                <a:lnTo>
                  <a:pt x="5506390" y="1511304"/>
                </a:lnTo>
                <a:lnTo>
                  <a:pt x="5506390" y="1511306"/>
                </a:lnTo>
                <a:lnTo>
                  <a:pt x="4434058" y="1511306"/>
                </a:lnTo>
                <a:lnTo>
                  <a:pt x="4319855" y="1511306"/>
                </a:lnTo>
                <a:lnTo>
                  <a:pt x="4310215" y="1511306"/>
                </a:lnTo>
                <a:lnTo>
                  <a:pt x="3340133" y="1511306"/>
                </a:lnTo>
                <a:lnTo>
                  <a:pt x="3292695" y="1511306"/>
                </a:lnTo>
                <a:lnTo>
                  <a:pt x="3100647" y="1511306"/>
                </a:lnTo>
                <a:lnTo>
                  <a:pt x="0" y="1511306"/>
                </a:lnTo>
                <a:close/>
              </a:path>
            </a:pathLst>
          </a:custGeom>
          <a:solidFill>
            <a:srgbClr val="DDDC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0">
            <a:extLst>
              <a:ext uri="{FF2B5EF4-FFF2-40B4-BE49-F238E27FC236}">
                <a16:creationId xmlns:a16="http://schemas.microsoft.com/office/drawing/2014/main" id="{8AC533DD-1CF6-4A33-852D-3877441533A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7168" y="5346700"/>
            <a:ext cx="1746832" cy="1511301"/>
          </a:xfrm>
          <a:custGeom>
            <a:avLst/>
            <a:gdLst>
              <a:gd name="connsiteX0" fmla="*/ 697617 w 2329109"/>
              <a:gd name="connsiteY0" fmla="*/ 0 h 1511301"/>
              <a:gd name="connsiteX1" fmla="*/ 2329109 w 2329109"/>
              <a:gd name="connsiteY1" fmla="*/ 0 h 1511301"/>
              <a:gd name="connsiteX2" fmla="*/ 2329109 w 2329109"/>
              <a:gd name="connsiteY2" fmla="*/ 1511301 h 1511301"/>
              <a:gd name="connsiteX3" fmla="*/ 0 w 2329109"/>
              <a:gd name="connsiteY3" fmla="*/ 1511301 h 1511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9109" h="1511301">
                <a:moveTo>
                  <a:pt x="697617" y="0"/>
                </a:moveTo>
                <a:lnTo>
                  <a:pt x="2329109" y="0"/>
                </a:lnTo>
                <a:lnTo>
                  <a:pt x="2329109" y="1511301"/>
                </a:lnTo>
                <a:lnTo>
                  <a:pt x="0" y="1511301"/>
                </a:lnTo>
                <a:close/>
              </a:path>
            </a:pathLst>
          </a:custGeom>
          <a:solidFill>
            <a:srgbClr val="404040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C22FD2-EE28-4983-AB4C-1762DC0CC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429" y="316301"/>
            <a:ext cx="5932947" cy="47949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7A832D0-7D28-466A-B71C-BF3D2029B7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430" y="5444835"/>
            <a:ext cx="6821738" cy="830231"/>
          </a:xfrm>
        </p:spPr>
        <p:txBody>
          <a:bodyPr>
            <a:normAutofit/>
          </a:bodyPr>
          <a:lstStyle/>
          <a:p>
            <a:pPr algn="l"/>
            <a:r>
              <a:rPr lang="sv-SE" sz="3500">
                <a:solidFill>
                  <a:srgbClr val="000000"/>
                </a:solidFill>
              </a:rPr>
              <a:t>API arkitektur</a:t>
            </a:r>
            <a:endParaRPr lang="sv-SE" sz="3500" dirty="0">
              <a:solidFill>
                <a:srgbClr val="00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073A6D-C586-4BFA-92A7-5A313E4635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5430" y="6275067"/>
            <a:ext cx="6821738" cy="347473"/>
          </a:xfrm>
        </p:spPr>
        <p:txBody>
          <a:bodyPr>
            <a:normAutofit/>
          </a:bodyPr>
          <a:lstStyle/>
          <a:p>
            <a:pPr algn="l"/>
            <a:r>
              <a:rPr lang="sv-SE" sz="1400">
                <a:solidFill>
                  <a:srgbClr val="000000"/>
                </a:solidFill>
              </a:rPr>
              <a:t>https://api.liu.se</a:t>
            </a:r>
            <a:endParaRPr lang="sv-SE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404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31">
            <a:extLst>
              <a:ext uri="{FF2B5EF4-FFF2-40B4-BE49-F238E27FC236}">
                <a16:creationId xmlns:a16="http://schemas.microsoft.com/office/drawing/2014/main" id="{99899462-FC16-43B0-966B-FCA26345071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490721" y="478232"/>
            <a:ext cx="5275591" cy="5918673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33">
            <a:extLst>
              <a:ext uri="{FF2B5EF4-FFF2-40B4-BE49-F238E27FC236}">
                <a16:creationId xmlns:a16="http://schemas.microsoft.com/office/drawing/2014/main" id="{AAFEA932-2DF1-410C-A00A-7A1E7DBF7511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72573" y="2639023"/>
            <a:ext cx="3421831" cy="0"/>
          </a:xfrm>
          <a:prstGeom prst="line">
            <a:avLst/>
          </a:prstGeom>
          <a:ln w="2222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D33516B2-6646-4B0D-AF64-C2861CA27C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09" y="478232"/>
            <a:ext cx="2636457" cy="2789902"/>
          </a:xfrm>
          <a:prstGeom prst="rect">
            <a:avLst/>
          </a:prstGeom>
        </p:spPr>
      </p:pic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ABAE69D6-079A-471E-9EBC-3A0641624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414" y="3613243"/>
            <a:ext cx="2747048" cy="27421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559490-1FB1-4AA6-B4AC-7967621FB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3321" y="1053711"/>
            <a:ext cx="4229246" cy="1424446"/>
          </a:xfrm>
        </p:spPr>
        <p:txBody>
          <a:bodyPr>
            <a:normAutofit/>
          </a:bodyPr>
          <a:lstStyle/>
          <a:p>
            <a:r>
              <a:rPr lang="sv-SE">
                <a:solidFill>
                  <a:srgbClr val="FFFFFF"/>
                </a:solidFill>
              </a:rPr>
              <a:t>AuthN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7F572-092B-4847-8333-ACFCBB67F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455503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297F361-6C78-4B20-B111-9C31EEE8D3A7}" type="datetime1">
              <a:rPr lang="sv-SE" smtClean="0"/>
              <a:pPr>
                <a:spcAft>
                  <a:spcPts val="600"/>
                </a:spcAft>
              </a:pPr>
              <a:t>2018-04-13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81519A-BAD0-4F2F-992A-E9EF31F45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73320" y="6455503"/>
            <a:ext cx="3592842" cy="365125"/>
          </a:xfrm>
        </p:spPr>
        <p:txBody>
          <a:bodyPr>
            <a:normAutofit/>
          </a:bodyPr>
          <a:lstStyle/>
          <a:p>
            <a:pPr algn="l"/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F9B8C5-1FE9-4C3C-B8F1-4F1FEB6E7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71840" y="6455503"/>
            <a:ext cx="487018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E6BC1E4-06A5-41C5-9A92-B6A5A7B36BC4}" type="slidenum">
              <a:rPr lang="sv-SE" smtClean="0"/>
              <a:pPr>
                <a:spcAft>
                  <a:spcPts val="600"/>
                </a:spcAft>
              </a:pPr>
              <a:t>8</a:t>
            </a:fld>
            <a:endParaRPr lang="sv-SE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E829A4E-AB37-4638-9450-E3BB48BD6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3321" y="2799889"/>
            <a:ext cx="4310390" cy="2987543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OIDC mot AAD</a:t>
            </a:r>
          </a:p>
          <a:p>
            <a:r>
              <a:rPr lang="en-US" dirty="0">
                <a:solidFill>
                  <a:srgbClr val="FFFFFF"/>
                </a:solidFill>
              </a:rPr>
              <a:t>Audience </a:t>
            </a:r>
            <a:r>
              <a:rPr lang="en-US" dirty="0" err="1">
                <a:solidFill>
                  <a:srgbClr val="FFFFFF"/>
                </a:solidFill>
              </a:rPr>
              <a:t>LiUAPI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App </a:t>
            </a:r>
            <a:r>
              <a:rPr lang="en-US" dirty="0" err="1">
                <a:solidFill>
                  <a:srgbClr val="FFFFFF"/>
                </a:solidFill>
              </a:rPr>
              <a:t>registrering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i</a:t>
            </a:r>
            <a:r>
              <a:rPr lang="en-US" dirty="0">
                <a:solidFill>
                  <a:srgbClr val="FFFFFF"/>
                </a:solidFill>
              </a:rPr>
              <a:t> AAD</a:t>
            </a:r>
          </a:p>
          <a:p>
            <a:r>
              <a:rPr lang="en-US" dirty="0" err="1">
                <a:solidFill>
                  <a:srgbClr val="FFFFFF"/>
                </a:solidFill>
              </a:rPr>
              <a:t>Delegerar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rättighet</a:t>
            </a:r>
            <a:r>
              <a:rPr lang="en-US" dirty="0">
                <a:solidFill>
                  <a:srgbClr val="FFFFFF"/>
                </a:solidFill>
              </a:rPr>
              <a:t> för OBO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(On Behalf Of)</a:t>
            </a:r>
          </a:p>
        </p:txBody>
      </p:sp>
    </p:spTree>
    <p:extLst>
      <p:ext uri="{BB962C8B-B14F-4D97-AF65-F5344CB8AC3E}">
        <p14:creationId xmlns:p14="http://schemas.microsoft.com/office/powerpoint/2010/main" val="1213677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40BF962F-4C6F-461E-86F2-C43F56CC939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10597" y="1690688"/>
            <a:ext cx="6533402" cy="5167312"/>
          </a:xfrm>
          <a:custGeom>
            <a:avLst/>
            <a:gdLst>
              <a:gd name="connsiteX0" fmla="*/ 0 w 8711202"/>
              <a:gd name="connsiteY0" fmla="*/ 0 h 5167312"/>
              <a:gd name="connsiteX1" fmla="*/ 7243482 w 8711202"/>
              <a:gd name="connsiteY1" fmla="*/ 0 h 5167312"/>
              <a:gd name="connsiteX2" fmla="*/ 8711202 w 8711202"/>
              <a:gd name="connsiteY2" fmla="*/ 0 h 5167312"/>
              <a:gd name="connsiteX3" fmla="*/ 8711202 w 8711202"/>
              <a:gd name="connsiteY3" fmla="*/ 5167312 h 5167312"/>
              <a:gd name="connsiteX4" fmla="*/ 7243482 w 8711202"/>
              <a:gd name="connsiteY4" fmla="*/ 5167312 h 5167312"/>
              <a:gd name="connsiteX5" fmla="*/ 221324 w 8711202"/>
              <a:gd name="connsiteY5" fmla="*/ 5167312 h 5167312"/>
              <a:gd name="connsiteX6" fmla="*/ 2615203 w 8711202"/>
              <a:gd name="connsiteY6" fmla="*/ 952 h 5167312"/>
              <a:gd name="connsiteX7" fmla="*/ 0 w 8711202"/>
              <a:gd name="connsiteY7" fmla="*/ 952 h 516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11202" h="5167312">
                <a:moveTo>
                  <a:pt x="0" y="0"/>
                </a:moveTo>
                <a:lnTo>
                  <a:pt x="7243482" y="0"/>
                </a:lnTo>
                <a:lnTo>
                  <a:pt x="8711202" y="0"/>
                </a:lnTo>
                <a:lnTo>
                  <a:pt x="8711202" y="5167312"/>
                </a:lnTo>
                <a:lnTo>
                  <a:pt x="7243482" y="5167312"/>
                </a:lnTo>
                <a:lnTo>
                  <a:pt x="221324" y="5167312"/>
                </a:lnTo>
                <a:lnTo>
                  <a:pt x="2615203" y="952"/>
                </a:lnTo>
                <a:lnTo>
                  <a:pt x="0" y="952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2E94A4F7-38E4-45EA-8E2E-CE1B5766B4F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0"/>
            <a:ext cx="4448591" cy="5166360"/>
          </a:xfrm>
          <a:custGeom>
            <a:avLst/>
            <a:gdLst>
              <a:gd name="connsiteX0" fmla="*/ 0 w 5931454"/>
              <a:gd name="connsiteY0" fmla="*/ 0 h 5166360"/>
              <a:gd name="connsiteX1" fmla="*/ 5931454 w 5931454"/>
              <a:gd name="connsiteY1" fmla="*/ 0 h 5166360"/>
              <a:gd name="connsiteX2" fmla="*/ 3537575 w 5931454"/>
              <a:gd name="connsiteY2" fmla="*/ 5166360 h 5166360"/>
              <a:gd name="connsiteX3" fmla="*/ 0 w 5931454"/>
              <a:gd name="connsiteY3" fmla="*/ 5166360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1454" h="5166360">
                <a:moveTo>
                  <a:pt x="0" y="0"/>
                </a:moveTo>
                <a:lnTo>
                  <a:pt x="5931454" y="0"/>
                </a:lnTo>
                <a:lnTo>
                  <a:pt x="3537575" y="5166360"/>
                </a:lnTo>
                <a:lnTo>
                  <a:pt x="0" y="5166360"/>
                </a:lnTo>
                <a:close/>
              </a:path>
            </a:pathLst>
          </a:cu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9" name="Picture 8" descr="Bildresultat fÃ¶r new version">
            <a:extLst>
              <a:ext uri="{FF2B5EF4-FFF2-40B4-BE49-F238E27FC236}">
                <a16:creationId xmlns:a16="http://schemas.microsoft.com/office/drawing/2014/main" id="{3828C6C3-1406-42E6-BB09-8F029003DD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316" y="2236108"/>
            <a:ext cx="3878033" cy="3878033"/>
          </a:xfrm>
          <a:custGeom>
            <a:avLst/>
            <a:gdLst>
              <a:gd name="connsiteX0" fmla="*/ 0 w 4636009"/>
              <a:gd name="connsiteY0" fmla="*/ 0 h 5032375"/>
              <a:gd name="connsiteX1" fmla="*/ 4636009 w 4636009"/>
              <a:gd name="connsiteY1" fmla="*/ 0 h 5032375"/>
              <a:gd name="connsiteX2" fmla="*/ 4636009 w 4636009"/>
              <a:gd name="connsiteY2" fmla="*/ 5032375 h 5032375"/>
              <a:gd name="connsiteX3" fmla="*/ 0 w 4636009"/>
              <a:gd name="connsiteY3" fmla="*/ 5032375 h 503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09" h="5032375">
                <a:moveTo>
                  <a:pt x="0" y="0"/>
                </a:moveTo>
                <a:lnTo>
                  <a:pt x="4636009" y="0"/>
                </a:lnTo>
                <a:lnTo>
                  <a:pt x="4636009" y="5032375"/>
                </a:lnTo>
                <a:lnTo>
                  <a:pt x="0" y="503237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05C7EBC3-4672-4DAB-81C2-58661FAFAED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4103" y="-2"/>
            <a:ext cx="4509896" cy="1511304"/>
          </a:xfrm>
          <a:custGeom>
            <a:avLst/>
            <a:gdLst>
              <a:gd name="connsiteX0" fmla="*/ 4545473 w 6013194"/>
              <a:gd name="connsiteY0" fmla="*/ 0 h 1511304"/>
              <a:gd name="connsiteX1" fmla="*/ 6013194 w 6013194"/>
              <a:gd name="connsiteY1" fmla="*/ 0 h 1511304"/>
              <a:gd name="connsiteX2" fmla="*/ 6013194 w 6013194"/>
              <a:gd name="connsiteY2" fmla="*/ 1508760 h 1511304"/>
              <a:gd name="connsiteX3" fmla="*/ 4545474 w 6013194"/>
              <a:gd name="connsiteY3" fmla="*/ 1508760 h 1511304"/>
              <a:gd name="connsiteX4" fmla="*/ 4545474 w 6013194"/>
              <a:gd name="connsiteY4" fmla="*/ 1511304 h 1511304"/>
              <a:gd name="connsiteX5" fmla="*/ 0 w 6013194"/>
              <a:gd name="connsiteY5" fmla="*/ 1511304 h 1511304"/>
              <a:gd name="connsiteX6" fmla="*/ 697617 w 6013194"/>
              <a:gd name="connsiteY6" fmla="*/ 3 h 1511304"/>
              <a:gd name="connsiteX7" fmla="*/ 4545473 w 6013194"/>
              <a:gd name="connsiteY7" fmla="*/ 3 h 151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13194" h="1511304">
                <a:moveTo>
                  <a:pt x="4545473" y="0"/>
                </a:moveTo>
                <a:lnTo>
                  <a:pt x="6013194" y="0"/>
                </a:lnTo>
                <a:lnTo>
                  <a:pt x="6013194" y="1508760"/>
                </a:lnTo>
                <a:lnTo>
                  <a:pt x="4545474" y="1508760"/>
                </a:lnTo>
                <a:lnTo>
                  <a:pt x="4545474" y="1511304"/>
                </a:lnTo>
                <a:lnTo>
                  <a:pt x="0" y="1511304"/>
                </a:lnTo>
                <a:lnTo>
                  <a:pt x="697617" y="3"/>
                </a:lnTo>
                <a:lnTo>
                  <a:pt x="4545473" y="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3FEF58-FCE1-4369-9B38-7019FBCED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4005453" cy="1146176"/>
          </a:xfrm>
        </p:spPr>
        <p:txBody>
          <a:bodyPr>
            <a:normAutofit/>
          </a:bodyPr>
          <a:lstStyle/>
          <a:p>
            <a:r>
              <a:rPr lang="sv-SE"/>
              <a:t>Versionering</a:t>
            </a:r>
            <a:endParaRPr lang="sv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649DF-6CE4-43E0-8BF1-854D14E797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173288"/>
            <a:ext cx="2702378" cy="3639684"/>
          </a:xfrm>
        </p:spPr>
        <p:txBody>
          <a:bodyPr anchor="ctr">
            <a:normAutofit/>
          </a:bodyPr>
          <a:lstStyle/>
          <a:p>
            <a:r>
              <a:rPr lang="sv-SE" sz="2400" dirty="0">
                <a:solidFill>
                  <a:srgbClr val="FFFFFF"/>
                </a:solidFill>
              </a:rPr>
              <a:t>Länkar mellan </a:t>
            </a:r>
            <a:r>
              <a:rPr lang="sv-SE" sz="2400" dirty="0" err="1">
                <a:solidFill>
                  <a:srgbClr val="FFFFFF"/>
                </a:solidFill>
              </a:rPr>
              <a:t>API:er</a:t>
            </a:r>
            <a:r>
              <a:rPr lang="sv-SE" sz="2400" dirty="0">
                <a:solidFill>
                  <a:srgbClr val="FFFFFF"/>
                </a:solidFill>
              </a:rPr>
              <a:t>/</a:t>
            </a:r>
            <a:r>
              <a:rPr lang="sv-SE" sz="2400" dirty="0" err="1">
                <a:solidFill>
                  <a:srgbClr val="FFFFFF"/>
                </a:solidFill>
              </a:rPr>
              <a:t>endpoints</a:t>
            </a:r>
            <a:endParaRPr lang="sv-SE" sz="2400" dirty="0">
              <a:solidFill>
                <a:srgbClr val="FFFFFF"/>
              </a:solidFill>
            </a:endParaRPr>
          </a:p>
          <a:p>
            <a:r>
              <a:rPr lang="sv-SE" sz="2400" dirty="0">
                <a:solidFill>
                  <a:srgbClr val="FFFFFF"/>
                </a:solidFill>
              </a:rPr>
              <a:t>Version i </a:t>
            </a:r>
            <a:r>
              <a:rPr lang="sv-SE" sz="2400" dirty="0" err="1">
                <a:solidFill>
                  <a:srgbClr val="FFFFFF"/>
                </a:solidFill>
              </a:rPr>
              <a:t>header</a:t>
            </a:r>
            <a:br>
              <a:rPr lang="sv-SE" sz="2400" dirty="0">
                <a:solidFill>
                  <a:srgbClr val="FFFFFF"/>
                </a:solidFill>
              </a:rPr>
            </a:br>
            <a:r>
              <a:rPr lang="sv-SE" sz="2400" dirty="0">
                <a:solidFill>
                  <a:srgbClr val="FFFFFF"/>
                </a:solidFill>
              </a:rPr>
              <a:t>LiU-</a:t>
            </a:r>
            <a:r>
              <a:rPr lang="sv-SE" sz="2400" dirty="0" err="1">
                <a:solidFill>
                  <a:srgbClr val="FFFFFF"/>
                </a:solidFill>
              </a:rPr>
              <a:t>Api</a:t>
            </a:r>
            <a:r>
              <a:rPr lang="sv-SE" sz="2400" dirty="0">
                <a:solidFill>
                  <a:srgbClr val="FFFFFF"/>
                </a:solidFill>
              </a:rPr>
              <a:t>-Version</a:t>
            </a:r>
          </a:p>
          <a:p>
            <a:r>
              <a:rPr lang="sv-SE" sz="2400" dirty="0">
                <a:solidFill>
                  <a:srgbClr val="FFFFFF"/>
                </a:solidFill>
              </a:rPr>
              <a:t>Endast ny version om brytande förändringar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E5149-60FB-42B5-8F6A-2603A4265A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E2FCFF27-E490-4282-A580-BF292E5AFAF1}" type="datetime1">
              <a:rPr lang="sv-SE" smtClean="0">
                <a:solidFill>
                  <a:srgbClr val="FFFFFF">
                    <a:alpha val="80000"/>
                  </a:srgbClr>
                </a:solidFill>
              </a:rPr>
              <a:pPr>
                <a:spcAft>
                  <a:spcPts val="600"/>
                </a:spcAft>
              </a:pPr>
              <a:t>2018-04-13</a:t>
            </a:fld>
            <a:endParaRPr lang="sv-SE">
              <a:solidFill>
                <a:srgbClr val="FFFFFF">
                  <a:alpha val="80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34B853-76BD-449C-A931-7F9A1A982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9866" y="6356350"/>
            <a:ext cx="4446398" cy="365125"/>
          </a:xfrm>
        </p:spPr>
        <p:txBody>
          <a:bodyPr anchor="ctr">
            <a:normAutofit/>
          </a:bodyPr>
          <a:lstStyle/>
          <a:p>
            <a:pPr algn="l"/>
            <a:endParaRPr lang="sv-SE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BDA32-8086-451D-89A6-157860741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94438" y="6356350"/>
            <a:ext cx="72091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E6BC1E4-06A5-41C5-9A92-B6A5A7B36BC4}" type="slidenum">
              <a:rPr lang="sv-SE" smtClean="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9</a:t>
            </a:fld>
            <a:endParaRPr lang="sv-SE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618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3DD20528D94E84CA539B50D7123531E" ma:contentTypeVersion="4" ma:contentTypeDescription="Skapa ett nytt dokument." ma:contentTypeScope="" ma:versionID="bdbee453dc9e975d3efcf72209f4f9d5">
  <xsd:schema xmlns:xsd="http://www.w3.org/2001/XMLSchema" xmlns:xs="http://www.w3.org/2001/XMLSchema" xmlns:p="http://schemas.microsoft.com/office/2006/metadata/properties" xmlns:ns2="e63c97c7-99fd-4724-bbc5-7589ec407285" xmlns:ns3="9c4fe3b7-a871-452f-9502-c6acf4ed526d" targetNamespace="http://schemas.microsoft.com/office/2006/metadata/properties" ma:root="true" ma:fieldsID="a6404e10df4d469f6d1cf4ca1eb88438" ns2:_="" ns3:_="">
    <xsd:import namespace="e63c97c7-99fd-4724-bbc5-7589ec407285"/>
    <xsd:import namespace="9c4fe3b7-a871-452f-9502-c6acf4ed526d"/>
    <xsd:element name="properties">
      <xsd:complexType>
        <xsd:sequence>
          <xsd:element name="documentManagement">
            <xsd:complexType>
              <xsd:all>
                <xsd:element ref="ns2:_lisam_Description" minOccurs="0"/>
                <xsd:element ref="ns3:SharedWithUsers" minOccurs="0"/>
                <xsd:element ref="ns3:SharingHintHash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c97c7-99fd-4724-bbc5-7589ec407285" elementFormDefault="qualified">
    <xsd:import namespace="http://schemas.microsoft.com/office/2006/documentManagement/types"/>
    <xsd:import namespace="http://schemas.microsoft.com/office/infopath/2007/PartnerControls"/>
    <xsd:element name="_lisam_Description" ma:index="8" nillable="true" ma:displayName="Beskrivning" ma:internalName="_lisam_Descriptio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4fe3b7-a871-452f-9502-c6acf4ed526d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0" nillable="true" ma:displayName="Delar tips, Hash" ma:internalName="SharingHintHash" ma:readOnly="true">
      <xsd:simpleType>
        <xsd:restriction base="dms:Text"/>
      </xsd:simpleType>
    </xsd:element>
    <xsd:element name="SharedWithDetails" ma:index="11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lisam_Description xmlns="e63c97c7-99fd-4724-bbc5-7589ec407285" xsi:nil="true"/>
  </documentManagement>
</p:properties>
</file>

<file path=customXml/itemProps1.xml><?xml version="1.0" encoding="utf-8"?>
<ds:datastoreItem xmlns:ds="http://schemas.openxmlformats.org/officeDocument/2006/customXml" ds:itemID="{E73B130F-8E42-4A66-B3EF-D684C5A267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49526FD-2D54-4710-8795-542E5B5ADC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63c97c7-99fd-4724-bbc5-7589ec407285"/>
    <ds:schemaRef ds:uri="9c4fe3b7-a871-452f-9502-c6acf4ed52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86076EC-0AFF-4A13-9B28-91E935386582}">
  <ds:schemaRefs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metadata/properties"/>
    <ds:schemaRef ds:uri="9c4fe3b7-a871-452f-9502-c6acf4ed526d"/>
    <ds:schemaRef ds:uri="http://schemas.microsoft.com/office/2006/documentManagement/types"/>
    <ds:schemaRef ds:uri="e63c97c7-99fd-4724-bbc5-7589ec40728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5969</TotalTime>
  <Words>167</Words>
  <Application>Microsoft Office PowerPoint</Application>
  <PresentationFormat>On-screen Show (4:3)</PresentationFormat>
  <Paragraphs>68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Georgia</vt:lpstr>
      <vt:lpstr>Wingdings</vt:lpstr>
      <vt:lpstr>Office Theme</vt:lpstr>
      <vt:lpstr>Kontroll på din  API hantering</vt:lpstr>
      <vt:lpstr>Min IT</vt:lpstr>
      <vt:lpstr>Ny arkitektur</vt:lpstr>
      <vt:lpstr>Ny arkitektur innebar också…</vt:lpstr>
      <vt:lpstr>Design av nytt API</vt:lpstr>
      <vt:lpstr>REST</vt:lpstr>
      <vt:lpstr>API arkitektur</vt:lpstr>
      <vt:lpstr>AuthN</vt:lpstr>
      <vt:lpstr>Versionering</vt:lpstr>
      <vt:lpstr>API Management</vt:lpstr>
      <vt:lpstr>PowerPoint Presentation</vt:lpstr>
    </vt:vector>
  </TitlesOfParts>
  <Company>Linkin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Henrik Ringbert</dc:creator>
  <cp:lastModifiedBy>Johan Peterson</cp:lastModifiedBy>
  <cp:revision>107</cp:revision>
  <dcterms:created xsi:type="dcterms:W3CDTF">2015-04-20T13:23:52Z</dcterms:created>
  <dcterms:modified xsi:type="dcterms:W3CDTF">2018-04-13T06:45:16Z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0x01010063DD20528D94E84CA539B50D7123531E</vt:lpwstr>
  </property>
</Properties>
</file>