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702" r:id="rId2"/>
  </p:sldMasterIdLst>
  <p:notesMasterIdLst>
    <p:notesMasterId r:id="rId9"/>
  </p:notesMasterIdLst>
  <p:sldIdLst>
    <p:sldId id="283" r:id="rId3"/>
    <p:sldId id="320" r:id="rId4"/>
    <p:sldId id="311" r:id="rId5"/>
    <p:sldId id="318" r:id="rId6"/>
    <p:sldId id="319" r:id="rId7"/>
    <p:sldId id="27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an Gutman" initials="RG" lastIdx="5" clrIdx="0">
    <p:extLst/>
  </p:cmAuthor>
  <p:cmAuthor id="2" name="Renan Gutman" initials="RG [2]" lastIdx="1" clrIdx="1">
    <p:extLst/>
  </p:cmAuthor>
  <p:cmAuthor id="3" name="Renan Gutman" initials="RG [3]" lastIdx="1" clrIdx="2">
    <p:extLst/>
  </p:cmAuthor>
  <p:cmAuthor id="4" name="Renan Gutman" initials="RG [4]" lastIdx="1" clrIdx="3">
    <p:extLst/>
  </p:cmAuthor>
  <p:cmAuthor id="5" name="Renan Gutman" initials="RG [5]" lastIdx="1" clrIdx="4">
    <p:extLst/>
  </p:cmAuthor>
  <p:cmAuthor id="6" name="Renan Gutman" initials="RG [6]" lastIdx="1" clrIdx="5">
    <p:extLst/>
  </p:cmAuthor>
  <p:cmAuthor id="7" name="Renan Gutman" initials="RG [7]" lastIdx="1" clrIdx="6">
    <p:extLst/>
  </p:cmAuthor>
  <p:cmAuthor id="8" name="Renan Gutman" initials="RG [8]" lastIdx="1" clrIdx="7">
    <p:extLst/>
  </p:cmAuthor>
  <p:cmAuthor id="9" name="Renan Gutman" initials="RG [9]" lastIdx="1" clrIdx="8">
    <p:extLst/>
  </p:cmAuthor>
  <p:cmAuthor id="10" name="Renan Gutman" initials="RG [10]" lastIdx="1" clrIdx="9">
    <p:extLst/>
  </p:cmAuthor>
  <p:cmAuthor id="11" name="Renan Gutman" initials="RG [11]" lastIdx="1" clrIdx="10">
    <p:extLst/>
  </p:cmAuthor>
  <p:cmAuthor id="12" name="Renan Gutman" initials="RG [12]" lastIdx="1" clrIdx="11">
    <p:extLst/>
  </p:cmAuthor>
  <p:cmAuthor id="13" name="Renan Gutman" initials="RG [13]" lastIdx="1" clrIdx="12">
    <p:extLst/>
  </p:cmAuthor>
  <p:cmAuthor id="14" name="Renan Gutman" initials="RG [14]" lastIdx="1" clrIdx="13">
    <p:extLst/>
  </p:cmAuthor>
  <p:cmAuthor id="15" name="Renan Gutman" initials="RG [15]" lastIdx="1" clrIdx="14">
    <p:extLst/>
  </p:cmAuthor>
  <p:cmAuthor id="16" name="Zohar Golan" initials="ZG" lastIdx="19" clrIdx="1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A719"/>
    <a:srgbClr val="BED747"/>
    <a:srgbClr val="00ABCC"/>
    <a:srgbClr val="1D4A97"/>
    <a:srgbClr val="DC1F25"/>
    <a:srgbClr val="00A685"/>
    <a:srgbClr val="AEC641"/>
    <a:srgbClr val="00B497"/>
    <a:srgbClr val="3A3A3A"/>
    <a:srgbClr val="FFF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84" autoAdjust="0"/>
    <p:restoredTop sz="91284" autoAdjust="0"/>
  </p:normalViewPr>
  <p:slideViewPr>
    <p:cSldViewPr snapToGrid="0" snapToObjects="1">
      <p:cViewPr varScale="1">
        <p:scale>
          <a:sx n="61" d="100"/>
          <a:sy n="61" d="100"/>
        </p:scale>
        <p:origin x="55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E6D347-1CDA-3546-BA2F-2F53C29CB41A}" type="datetimeFigureOut">
              <a:rPr lang="en-US" smtClean="0"/>
              <a:t>10/3/2018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1BCFE2-AE01-0844-B646-F6943E633D3A}" type="slidenum">
              <a:rPr lang="en-US" smtClean="0"/>
              <a:t>‹#›</a:t>
            </a:fld>
            <a:endParaRPr lang="en-US"/>
          </a:p>
        </p:txBody>
      </p:sp>
    </p:spTree>
    <p:extLst>
      <p:ext uri="{BB962C8B-B14F-4D97-AF65-F5344CB8AC3E}">
        <p14:creationId xmlns:p14="http://schemas.microsoft.com/office/powerpoint/2010/main" val="600176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kmcng-demonstration.dev.kaltura.com/latest"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1BCFE2-AE01-0844-B646-F6943E633D3A}" type="slidenum">
              <a:rPr lang="en-US" smtClean="0"/>
              <a:t>1</a:t>
            </a:fld>
            <a:endParaRPr lang="en-US"/>
          </a:p>
        </p:txBody>
      </p:sp>
    </p:spTree>
    <p:extLst>
      <p:ext uri="{BB962C8B-B14F-4D97-AF65-F5344CB8AC3E}">
        <p14:creationId xmlns:p14="http://schemas.microsoft.com/office/powerpoint/2010/main" val="2681246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chemeClr val="tx1">
                    <a:lumMod val="50000"/>
                  </a:schemeClr>
                </a:solidFill>
              </a:rPr>
              <a:t>H1/2018</a:t>
            </a:r>
          </a:p>
          <a:p>
            <a:pPr marL="171450" indent="-171450">
              <a:buFont typeface="Arial" charset="0"/>
              <a:buChar char="•"/>
            </a:pPr>
            <a:r>
              <a:rPr lang="en-US" sz="1200" b="0" i="0" kern="1200" baseline="0" dirty="0">
                <a:solidFill>
                  <a:schemeClr val="tx1"/>
                </a:solidFill>
                <a:effectLst/>
                <a:latin typeface="+mn-lt"/>
                <a:ea typeface="+mn-ea"/>
                <a:cs typeface="+mn-cs"/>
              </a:rPr>
              <a:t>Video Editing Tools: </a:t>
            </a:r>
          </a:p>
          <a:p>
            <a:pPr marL="628650" marR="0" lvl="1" indent="-171450" algn="l" defTabSz="914400" rtl="0" eaLnBrk="1" fontAlgn="auto" latinLnBrk="0" hangingPunct="1">
              <a:lnSpc>
                <a:spcPct val="130000"/>
              </a:lnSpc>
              <a:spcBef>
                <a:spcPts val="0"/>
              </a:spcBef>
              <a:spcAft>
                <a:spcPts val="0"/>
              </a:spcAft>
              <a:buClr>
                <a:srgbClr val="1D4A97"/>
              </a:buClr>
              <a:buSzTx/>
              <a:buFont typeface="Arial" charset="0"/>
              <a:buChar char="•"/>
              <a:tabLst/>
              <a:defRPr/>
            </a:pPr>
            <a:r>
              <a:rPr lang="en-US" sz="1200" b="0" i="0" kern="1200" baseline="0" dirty="0">
                <a:solidFill>
                  <a:schemeClr val="tx1"/>
                </a:solidFill>
                <a:effectLst/>
                <a:latin typeface="+mn-lt"/>
                <a:ea typeface="+mn-ea"/>
                <a:cs typeface="+mn-cs"/>
              </a:rPr>
              <a:t>Chop &amp; Splice – Next phase of the new Video Editing Tools. </a:t>
            </a:r>
            <a:r>
              <a:rPr lang="en-US" sz="1200" b="0" i="0" kern="1200" dirty="0">
                <a:solidFill>
                  <a:schemeClr val="tx1"/>
                </a:solidFill>
                <a:effectLst/>
                <a:latin typeface="+mn-lt"/>
                <a:ea typeface="+mn-ea"/>
                <a:cs typeface="+mn-cs"/>
              </a:rPr>
              <a:t>Ability to edit out middle parts of the video . For</a:t>
            </a:r>
            <a:r>
              <a:rPr lang="en-US" sz="1200" b="0" i="0" kern="1200" baseline="0" dirty="0">
                <a:solidFill>
                  <a:schemeClr val="tx1"/>
                </a:solidFill>
                <a:effectLst/>
                <a:latin typeface="+mn-lt"/>
                <a:ea typeface="+mn-ea"/>
                <a:cs typeface="+mn-cs"/>
              </a:rPr>
              <a:t> example, a user </a:t>
            </a:r>
            <a:r>
              <a:rPr lang="en-US" sz="1200" b="0" i="0" kern="1200" dirty="0">
                <a:solidFill>
                  <a:schemeClr val="tx1"/>
                </a:solidFill>
                <a:effectLst/>
                <a:latin typeface="+mn-lt"/>
                <a:ea typeface="+mn-ea"/>
                <a:cs typeface="+mn-cs"/>
              </a:rPr>
              <a:t>recorded a meeting and there was a 25 minute break which the user</a:t>
            </a:r>
            <a:r>
              <a:rPr lang="en-US" sz="1200" b="0" i="0" kern="1200" baseline="0" dirty="0">
                <a:solidFill>
                  <a:schemeClr val="tx1"/>
                </a:solidFill>
                <a:effectLst/>
                <a:latin typeface="+mn-lt"/>
                <a:ea typeface="+mn-ea"/>
                <a:cs typeface="+mn-cs"/>
              </a:rPr>
              <a:t> would </a:t>
            </a:r>
            <a:r>
              <a:rPr lang="en-US" sz="1200" b="0" i="0" kern="1200" dirty="0">
                <a:solidFill>
                  <a:schemeClr val="tx1"/>
                </a:solidFill>
                <a:effectLst/>
                <a:latin typeface="+mn-lt"/>
                <a:ea typeface="+mn-ea"/>
                <a:cs typeface="+mn-cs"/>
              </a:rPr>
              <a:t>like to cut out.</a:t>
            </a:r>
            <a:r>
              <a:rPr lang="en-US" sz="1200" b="0" i="0" kern="1200" baseline="0" dirty="0">
                <a:solidFill>
                  <a:schemeClr val="tx1"/>
                </a:solidFill>
                <a:effectLst/>
                <a:latin typeface="+mn-lt"/>
                <a:ea typeface="+mn-ea"/>
                <a:cs typeface="+mn-cs"/>
              </a:rPr>
              <a:t> Note that it is not meant to be an alternative to professional editing software such as Final </a:t>
            </a:r>
            <a:r>
              <a:rPr lang="en-US" sz="1200" b="0" i="0" kern="1200" baseline="0" dirty="0" err="1">
                <a:solidFill>
                  <a:schemeClr val="tx1"/>
                </a:solidFill>
                <a:effectLst/>
                <a:latin typeface="+mn-lt"/>
                <a:ea typeface="+mn-ea"/>
                <a:cs typeface="+mn-cs"/>
              </a:rPr>
              <a:t>CutPro</a:t>
            </a:r>
            <a:r>
              <a:rPr lang="en-US" sz="1200" b="0" i="0" kern="1200" baseline="0" dirty="0">
                <a:solidFill>
                  <a:schemeClr val="tx1"/>
                </a:solidFill>
                <a:effectLst/>
                <a:latin typeface="+mn-lt"/>
                <a:ea typeface="+mn-ea"/>
                <a:cs typeface="+mn-cs"/>
              </a:rPr>
              <a:t> and will not have the same level of granularity and precision (frame by frame) of a professional tool. </a:t>
            </a:r>
            <a:endParaRPr lang="en-US" sz="1200" dirty="0">
              <a:solidFill>
                <a:schemeClr val="tx1">
                  <a:lumMod val="50000"/>
                </a:schemeClr>
              </a:solidFill>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100% HTML KMC – The removal</a:t>
            </a:r>
            <a:r>
              <a:rPr lang="en-US" sz="1200" b="0" i="0" kern="1200" baseline="0" dirty="0">
                <a:solidFill>
                  <a:schemeClr val="tx1"/>
                </a:solidFill>
                <a:effectLst/>
                <a:latin typeface="+mn-lt"/>
                <a:ea typeface="+mn-ea"/>
                <a:cs typeface="+mn-cs"/>
              </a:rPr>
              <a:t> of F</a:t>
            </a:r>
            <a:r>
              <a:rPr lang="en-US" sz="1200" b="0" i="0" kern="1200" dirty="0">
                <a:solidFill>
                  <a:schemeClr val="tx1"/>
                </a:solidFill>
                <a:effectLst/>
                <a:latin typeface="+mn-lt"/>
                <a:ea typeface="+mn-ea"/>
                <a:cs typeface="+mn-cs"/>
              </a:rPr>
              <a:t>lash dependency in response to Adobe announcing end of life of Flash in 2020. We are starting with KMC and moving across all</a:t>
            </a:r>
            <a:r>
              <a:rPr lang="en-US" sz="1200" b="0" i="0" kern="1200" baseline="0" dirty="0">
                <a:solidFill>
                  <a:schemeClr val="tx1"/>
                </a:solidFill>
                <a:effectLst/>
                <a:latin typeface="+mn-lt"/>
                <a:ea typeface="+mn-ea"/>
                <a:cs typeface="+mn-cs"/>
              </a:rPr>
              <a:t> products.</a:t>
            </a:r>
            <a:r>
              <a:rPr lang="en-US" sz="1200" b="0" i="0" kern="1200" dirty="0">
                <a:solidFill>
                  <a:schemeClr val="tx1"/>
                </a:solidFill>
                <a:effectLst/>
                <a:latin typeface="+mn-lt"/>
                <a:ea typeface="+mn-ea"/>
                <a:cs typeface="+mn-cs"/>
              </a:rPr>
              <a:t> All existing functionalities will continue to be supported. KMC Flash-free demo is available here:</a:t>
            </a:r>
            <a:r>
              <a:rPr lang="en-US" sz="1200" b="0" i="0"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3"/>
              </a:rPr>
              <a:t>http://kmcng-demonstration.dev.kaltura.com/latest</a:t>
            </a:r>
            <a:r>
              <a:rPr lang="en-US" sz="1200" b="0" i="0" u="none" strike="noStrike" kern="1200" dirty="0">
                <a:solidFill>
                  <a:schemeClr val="tx1"/>
                </a:solidFill>
                <a:effectLst/>
                <a:latin typeface="+mn-lt"/>
                <a:ea typeface="+mn-ea"/>
                <a:cs typeface="+mn-cs"/>
              </a:rPr>
              <a:t> (see notes below)**</a:t>
            </a:r>
            <a:endParaRPr lang="en-US" sz="1200" b="1" i="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Improved Analytics</a:t>
            </a:r>
            <a:r>
              <a:rPr lang="en-US" sz="1200" b="0" i="0" kern="1200" dirty="0">
                <a:solidFill>
                  <a:schemeClr val="tx1"/>
                </a:solidFill>
                <a:effectLst/>
                <a:latin typeface="+mn-lt"/>
                <a:ea typeface="+mn-ea"/>
                <a:cs typeface="+mn-cs"/>
              </a:rPr>
              <a:t>– Building a new infrastructure for </a:t>
            </a:r>
            <a:r>
              <a:rPr lang="en-US" sz="1200" b="0" i="0" kern="1200" dirty="0" err="1">
                <a:solidFill>
                  <a:schemeClr val="tx1"/>
                </a:solidFill>
                <a:effectLst/>
                <a:latin typeface="+mn-lt"/>
                <a:ea typeface="+mn-ea"/>
                <a:cs typeface="+mn-cs"/>
              </a:rPr>
              <a:t>Kaltura</a:t>
            </a:r>
            <a:r>
              <a:rPr lang="en-US" sz="1200" b="0" i="0" kern="1200" dirty="0">
                <a:solidFill>
                  <a:schemeClr val="tx1"/>
                </a:solidFill>
                <a:effectLst/>
                <a:latin typeface="+mn-lt"/>
                <a:ea typeface="+mn-ea"/>
                <a:cs typeface="+mn-cs"/>
              </a:rPr>
              <a:t> Analytics based on current big data systems.</a:t>
            </a:r>
            <a:r>
              <a:rPr lang="en-US" sz="1200" b="0" i="0" kern="1200" baseline="0" dirty="0">
                <a:solidFill>
                  <a:schemeClr val="tx1"/>
                </a:solidFill>
                <a:effectLst/>
                <a:latin typeface="+mn-lt"/>
                <a:ea typeface="+mn-ea"/>
                <a:cs typeface="+mn-cs"/>
              </a:rPr>
              <a:t> This will include: </a:t>
            </a:r>
          </a:p>
          <a:p>
            <a:pPr marL="628650" lvl="1" indent="-171450">
              <a:buFont typeface="Arial" charset="0"/>
              <a:buChar char="•"/>
            </a:pPr>
            <a:r>
              <a:rPr lang="en-US" sz="1200" b="0" i="0" kern="1200" baseline="0" dirty="0">
                <a:solidFill>
                  <a:schemeClr val="tx1"/>
                </a:solidFill>
                <a:effectLst/>
                <a:latin typeface="+mn-lt"/>
                <a:ea typeface="+mn-ea"/>
                <a:cs typeface="+mn-cs"/>
              </a:rPr>
              <a:t>(Near) Real Time VOD Engagement Analytics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Enhancement to current analytics processing times (Currently 24 hours). This ability will allow users to view VOD related analytics almost immediately. </a:t>
            </a:r>
            <a:endParaRPr lang="he-IL" sz="1200" b="0" i="0" kern="1200" baseline="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Improved reporting on live and VOD –Expand timeframe to retrieve analytics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(currently 36 hours window or</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lose it). </a:t>
            </a:r>
          </a:p>
          <a:p>
            <a:pPr marL="628650" lvl="1" indent="-171450">
              <a:buFont typeface="Arial" charset="0"/>
              <a:buChar char="•"/>
            </a:pPr>
            <a:r>
              <a:rPr lang="en-US" sz="1200" b="0" i="0" kern="1200" dirty="0">
                <a:solidFill>
                  <a:schemeClr val="tx1"/>
                </a:solidFill>
                <a:effectLst/>
                <a:latin typeface="+mn-lt"/>
                <a:ea typeface="+mn-ea"/>
                <a:cs typeface="+mn-cs"/>
              </a:rPr>
              <a:t>More granular reporting — More data and more detail. For example,</a:t>
            </a:r>
            <a:r>
              <a:rPr lang="en-US" sz="1200" b="0" i="0" kern="1200" baseline="0" dirty="0">
                <a:solidFill>
                  <a:schemeClr val="tx1"/>
                </a:solidFill>
                <a:effectLst/>
                <a:latin typeface="+mn-lt"/>
                <a:ea typeface="+mn-ea"/>
                <a:cs typeface="+mn-cs"/>
              </a:rPr>
              <a:t> which c</a:t>
            </a:r>
            <a:r>
              <a:rPr lang="en-US" sz="1200" b="0" i="0" kern="1200" dirty="0">
                <a:solidFill>
                  <a:schemeClr val="tx1"/>
                </a:solidFill>
                <a:effectLst/>
                <a:latin typeface="+mn-lt"/>
                <a:ea typeface="+mn-ea"/>
                <a:cs typeface="+mn-cs"/>
              </a:rPr>
              <a:t>hapter, full screen.</a:t>
            </a:r>
            <a:r>
              <a:rPr lang="en-US" sz="1200" b="0" i="0" kern="1200" baseline="0" dirty="0">
                <a:solidFill>
                  <a:schemeClr val="tx1"/>
                </a:solidFill>
                <a:effectLst/>
                <a:latin typeface="+mn-lt"/>
                <a:ea typeface="+mn-ea"/>
                <a:cs typeface="+mn-cs"/>
              </a:rPr>
              <a:t> More data points beyond </a:t>
            </a:r>
            <a:r>
              <a:rPr lang="en-US" sz="1200" b="0" i="0" kern="1200" dirty="0">
                <a:solidFill>
                  <a:schemeClr val="tx1"/>
                </a:solidFill>
                <a:effectLst/>
                <a:latin typeface="+mn-lt"/>
                <a:ea typeface="+mn-ea"/>
                <a:cs typeface="+mn-cs"/>
              </a:rPr>
              <a:t>geo-location, syndication, concurrency.</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dirty="0">
                <a:solidFill>
                  <a:schemeClr val="tx1"/>
                </a:solidFill>
                <a:effectLst/>
                <a:latin typeface="+mn-lt"/>
                <a:ea typeface="+mn-ea"/>
                <a:cs typeface="+mn-cs"/>
              </a:rPr>
              <a:t>Multiple dimension for data analysis – Important for live</a:t>
            </a:r>
            <a:r>
              <a:rPr lang="en-US" sz="1200" b="0" i="0" kern="1200" baseline="0" dirty="0">
                <a:solidFill>
                  <a:schemeClr val="tx1"/>
                </a:solidFill>
                <a:effectLst/>
                <a:latin typeface="+mn-lt"/>
                <a:ea typeface="+mn-ea"/>
                <a:cs typeface="+mn-cs"/>
              </a:rPr>
              <a:t> and webcasting.</a:t>
            </a:r>
            <a:r>
              <a:rPr lang="en-US" sz="1200" b="0" i="0" kern="1200" dirty="0">
                <a:solidFill>
                  <a:schemeClr val="tx1"/>
                </a:solidFill>
                <a:effectLst/>
                <a:latin typeface="+mn-lt"/>
                <a:ea typeface="+mn-ea"/>
                <a:cs typeface="+mn-cs"/>
              </a:rPr>
              <a:t> Ability to slice the data across multiple dimensions.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Currently have the ability to analyze what device is being used the most and where (location).</a:t>
            </a:r>
            <a:r>
              <a:rPr lang="en-US" sz="1200" b="1" i="0"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pPr marL="628650" lvl="1" indent="-171450">
              <a:buFont typeface="Arial" charset="0"/>
              <a:buChar char="•"/>
            </a:pPr>
            <a:endParaRPr lang="en-US" sz="1200" b="0" i="0" kern="1200" baseline="0" dirty="0">
              <a:solidFill>
                <a:schemeClr val="tx1"/>
              </a:solidFill>
              <a:effectLst/>
              <a:latin typeface="+mn-lt"/>
              <a:ea typeface="+mn-ea"/>
              <a:cs typeface="+mn-cs"/>
            </a:endParaRPr>
          </a:p>
          <a:p>
            <a:pPr marL="171450" indent="-171450">
              <a:buFont typeface="Arial" charset="0"/>
              <a:buChar char="•"/>
            </a:pPr>
            <a:endParaRPr 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chemeClr val="tx1">
                    <a:lumMod val="50000"/>
                  </a:schemeClr>
                </a:solidFill>
              </a:rPr>
              <a:t>H2/2018 and Beyond</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Media Repurposing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Further enhancements to the ability to specify retention rules for better video storage management or for compliance purposes. Additional rules will be added: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Feedback to content owners (Status message)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Users will receive message that content no longer available or inaccessible when attempting to watch retired media. Content Owners will receive instructions on how to retrieve their video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i="0" kern="1200" baseline="0" dirty="0">
                <a:solidFill>
                  <a:schemeClr val="tx1"/>
                </a:solidFill>
                <a:effectLst/>
                <a:latin typeface="+mn-lt"/>
                <a:ea typeface="+mn-ea"/>
                <a:cs typeface="+mn-cs"/>
              </a:rPr>
              <a:t>Rules based on user status </a:t>
            </a:r>
            <a:r>
              <a:rPr lang="mr-IN"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For example, </a:t>
            </a:r>
            <a:r>
              <a:rPr lang="en-US" sz="1200" baseline="0" dirty="0">
                <a:solidFill>
                  <a:schemeClr val="tx1">
                    <a:lumMod val="50000"/>
                  </a:schemeClr>
                </a:solidFill>
              </a:rPr>
              <a:t>user no longer active employee. Main use case is when employees leave the organization.</a:t>
            </a:r>
            <a:endParaRPr lang="en-US" sz="1200" dirty="0">
              <a:solidFill>
                <a:schemeClr val="tx1">
                  <a:lumMod val="50000"/>
                </a:schemeClr>
              </a:solidFill>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solidFill>
                  <a:schemeClr val="tx1">
                    <a:lumMod val="50000"/>
                  </a:schemeClr>
                </a:solidFill>
              </a:rPr>
              <a:t>Unified transcript widget –</a:t>
            </a:r>
            <a:r>
              <a:rPr lang="en-US" sz="1200" b="0" i="0" kern="1200" dirty="0">
                <a:solidFill>
                  <a:schemeClr val="tx1"/>
                </a:solidFill>
                <a:effectLst/>
                <a:latin typeface="+mn-lt"/>
                <a:ea typeface="+mn-ea"/>
                <a:cs typeface="+mn-cs"/>
              </a:rPr>
              <a:t>Serves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customers who do not use Cielo but still want transcripts.</a:t>
            </a:r>
            <a:r>
              <a:rPr lang="en-US" sz="1200" b="0" i="0" kern="1200" baseline="0" dirty="0">
                <a:solidFill>
                  <a:schemeClr val="tx1"/>
                </a:solidFill>
                <a:effectLst/>
                <a:latin typeface="+mn-lt"/>
                <a:ea typeface="+mn-ea"/>
                <a:cs typeface="+mn-cs"/>
              </a:rPr>
              <a:t> It’s a widget that will be found below the player as is currently the case, the unified aspect is the main change as it will allow customers to get transcripts regardless of the source of the captions (Cielo or any other 3</a:t>
            </a:r>
            <a:r>
              <a:rPr lang="en-US" sz="1200" b="0" i="0" kern="1200" baseline="30000" dirty="0">
                <a:solidFill>
                  <a:schemeClr val="tx1"/>
                </a:solidFill>
                <a:effectLst/>
                <a:latin typeface="+mn-lt"/>
                <a:ea typeface="+mn-ea"/>
                <a:cs typeface="+mn-cs"/>
              </a:rPr>
              <a:t>rd</a:t>
            </a:r>
            <a:r>
              <a:rPr lang="en-US" sz="1200" b="0" i="0" kern="1200" baseline="0" dirty="0">
                <a:solidFill>
                  <a:schemeClr val="tx1"/>
                </a:solidFill>
                <a:effectLst/>
                <a:latin typeface="+mn-lt"/>
                <a:ea typeface="+mn-ea"/>
                <a:cs typeface="+mn-cs"/>
              </a:rPr>
              <a:t> party provider). </a:t>
            </a:r>
          </a:p>
          <a:p>
            <a:pPr marL="171450" indent="-171450">
              <a:buFont typeface="Arial" charset="0"/>
              <a:buChar char="•"/>
            </a:pPr>
            <a:endParaRPr 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CD203"/>
              </a:solidFill>
            </a:endParaRPr>
          </a:p>
        </p:txBody>
      </p:sp>
      <p:sp>
        <p:nvSpPr>
          <p:cNvPr id="4" name="Slide Number Placeholder 3"/>
          <p:cNvSpPr>
            <a:spLocks noGrp="1"/>
          </p:cNvSpPr>
          <p:nvPr>
            <p:ph type="sldNum" sz="quarter" idx="10"/>
          </p:nvPr>
        </p:nvSpPr>
        <p:spPr/>
        <p:txBody>
          <a:bodyPr/>
          <a:lstStyle/>
          <a:p>
            <a:fld id="{43C50FED-E004-463C-B486-DE6EF111DAE2}" type="slidenum">
              <a:rPr lang="en-US" smtClean="0"/>
              <a:t>2</a:t>
            </a:fld>
            <a:endParaRPr lang="en-US"/>
          </a:p>
        </p:txBody>
      </p:sp>
    </p:spTree>
    <p:extLst>
      <p:ext uri="{BB962C8B-B14F-4D97-AF65-F5344CB8AC3E}">
        <p14:creationId xmlns:p14="http://schemas.microsoft.com/office/powerpoint/2010/main" val="3396361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H1/2018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Classroom</a:t>
            </a:r>
            <a:r>
              <a:rPr lang="en-US" baseline="0" dirty="0"/>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Accessibility </a:t>
            </a:r>
            <a:r>
              <a:rPr lang="mr-IN" baseline="0" dirty="0"/>
              <a:t>–</a:t>
            </a:r>
            <a:r>
              <a:rPr lang="en-US" baseline="0" dirty="0"/>
              <a:t> see previous slides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Sorting/ filtering on monitoring dashboard </a:t>
            </a:r>
            <a:r>
              <a:rPr lang="mr-IN" baseline="0" dirty="0"/>
              <a:t>–</a:t>
            </a:r>
            <a:r>
              <a:rPr lang="en-US" baseline="0" dirty="0"/>
              <a:t> for easy management of multiple classroom captures happening simultaneously.  </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Smart</a:t>
            </a:r>
            <a:r>
              <a:rPr lang="en-US" baseline="0" dirty="0"/>
              <a:t> alerts </a:t>
            </a:r>
            <a:r>
              <a:rPr lang="mr-IN" baseline="0" dirty="0"/>
              <a:t>–</a:t>
            </a:r>
            <a:r>
              <a:rPr lang="en-US" baseline="0" dirty="0"/>
              <a:t> additional enhancements that focus on easier management of individual classroom captures</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Monitor audio input from dashboard </a:t>
            </a:r>
            <a:r>
              <a:rPr lang="mr-IN" dirty="0"/>
              <a:t>–</a:t>
            </a:r>
            <a:r>
              <a:rPr lang="en-US" dirty="0"/>
              <a:t> see comment above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H2/2018</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Classroom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Live broadcasts</a:t>
            </a:r>
            <a:r>
              <a:rPr lang="en-US" baseline="0" dirty="0"/>
              <a:t> of lectures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Usage reports </a:t>
            </a:r>
            <a:r>
              <a:rPr lang="mr-IN" baseline="0" dirty="0"/>
              <a:t>–</a:t>
            </a:r>
            <a:r>
              <a:rPr lang="en-US" baseline="0" dirty="0"/>
              <a:t> specific to LC content and based on </a:t>
            </a:r>
            <a:r>
              <a:rPr lang="en-US" baseline="0" dirty="0" err="1"/>
              <a:t>Kaltura’s</a:t>
            </a:r>
            <a:r>
              <a:rPr lang="en-US" baseline="0" dirty="0"/>
              <a:t> upcoming new analytics.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a:t>Publishing for ad hoc recordings </a:t>
            </a:r>
            <a:r>
              <a:rPr lang="mr-IN" baseline="0" dirty="0"/>
              <a:t>–</a:t>
            </a:r>
            <a:r>
              <a:rPr lang="en-US" baseline="0" dirty="0"/>
              <a:t> create similar workflow to the one for scheduled recording</a:t>
            </a:r>
            <a:endParaRPr lang="en-US"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Enable control of the recording from the Crestron in the classroom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a:t>Improved scheduling – blackout dates, weekly/daily views, sorting/filtering.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Engagement tools </a:t>
            </a:r>
            <a:r>
              <a:rPr lang="mr-IN" sz="1200" dirty="0"/>
              <a:t>–</a:t>
            </a:r>
            <a:r>
              <a:rPr lang="en-US" sz="1200" dirty="0"/>
              <a:t> TBD </a:t>
            </a:r>
            <a:r>
              <a:rPr lang="en-US" sz="1200" baseline="0" dirty="0"/>
              <a:t>but currently considering things such as polls. </a:t>
            </a: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Personal Capture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New tools to create interactive content – Teleprompter, controlled views, annotation tools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a:t>CaptureSpace</a:t>
            </a:r>
            <a:r>
              <a:rPr lang="en-US" sz="1200" dirty="0"/>
              <a:t> as you know is an </a:t>
            </a:r>
            <a:r>
              <a:rPr lang="en-US" sz="1200" dirty="0" err="1"/>
              <a:t>OEMed</a:t>
            </a:r>
            <a:r>
              <a:rPr lang="en-US" sz="1200" dirty="0"/>
              <a:t> product. Since that is such a crucial capability we are taking it in house. </a:t>
            </a:r>
            <a:r>
              <a:rPr lang="en-US" sz="1200" dirty="0" err="1"/>
              <a:t>CaptureSpace</a:t>
            </a:r>
            <a:r>
              <a:rPr lang="en-US" sz="1200" dirty="0"/>
              <a:t> and </a:t>
            </a:r>
            <a:r>
              <a:rPr lang="en-US" sz="1200" dirty="0" err="1"/>
              <a:t>CaptureSpace</a:t>
            </a:r>
            <a:r>
              <a:rPr lang="en-US" sz="1200" dirty="0"/>
              <a:t> Lite will continue to be supported for a long time.</a:t>
            </a:r>
            <a:endParaRPr lang="en-US" dirty="0"/>
          </a:p>
        </p:txBody>
      </p:sp>
      <p:sp>
        <p:nvSpPr>
          <p:cNvPr id="4" name="Slide Number Placeholder 3"/>
          <p:cNvSpPr>
            <a:spLocks noGrp="1"/>
          </p:cNvSpPr>
          <p:nvPr>
            <p:ph type="sldNum" sz="quarter" idx="10"/>
          </p:nvPr>
        </p:nvSpPr>
        <p:spPr/>
        <p:txBody>
          <a:bodyPr/>
          <a:lstStyle/>
          <a:p>
            <a:fld id="{43C50FED-E004-463C-B486-DE6EF111DAE2}" type="slidenum">
              <a:rPr lang="en-US" smtClean="0"/>
              <a:t>3</a:t>
            </a:fld>
            <a:endParaRPr lang="en-US"/>
          </a:p>
        </p:txBody>
      </p:sp>
    </p:spTree>
    <p:extLst>
      <p:ext uri="{BB962C8B-B14F-4D97-AF65-F5344CB8AC3E}">
        <p14:creationId xmlns:p14="http://schemas.microsoft.com/office/powerpoint/2010/main" val="4065772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Empty">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List bullets_3">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6"/>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p:nvCxnSpPr>
        <p:spPr>
          <a:xfrm>
            <a:off x="527381" y="289419"/>
            <a:ext cx="1901667" cy="0"/>
          </a:xfrm>
          <a:prstGeom prst="line">
            <a:avLst/>
          </a:prstGeom>
          <a:noFill/>
          <a:ln w="38100" cap="rnd" cmpd="sng" algn="ctr">
            <a:solidFill>
              <a:schemeClr val="accent6"/>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6"/>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List bullets_4">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5"/>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5"/>
              </a:buClr>
              <a:buSzPct val="85000"/>
              <a:defRPr sz="1733"/>
            </a:lvl2pPr>
            <a:lvl3pPr marL="1523962" indent="-304792">
              <a:lnSpc>
                <a:spcPct val="150000"/>
              </a:lnSpc>
              <a:buClr>
                <a:schemeClr val="accent5"/>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5"/>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List bullets_5">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4"/>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4"/>
              </a:buClr>
              <a:buSzPct val="85000"/>
              <a:defRPr sz="1733"/>
            </a:lvl2pPr>
            <a:lvl3pPr marL="1523962" indent="-304792">
              <a:lnSpc>
                <a:spcPct val="150000"/>
              </a:lnSpc>
              <a:buClr>
                <a:schemeClr val="accent4"/>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p:nvCxnSpPr>
        <p:spPr>
          <a:xfrm>
            <a:off x="527381" y="289419"/>
            <a:ext cx="1901667" cy="0"/>
          </a:xfrm>
          <a:prstGeom prst="line">
            <a:avLst/>
          </a:prstGeom>
          <a:noFill/>
          <a:ln w="38100" cap="rnd" cmpd="sng" algn="ctr">
            <a:solidFill>
              <a:schemeClr val="accent4"/>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4"/>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List number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18652" y="1522997"/>
            <a:ext cx="9168341" cy="4042132"/>
          </a:xfrm>
          <a:noFill/>
        </p:spPr>
        <p:txBody>
          <a:bodyPr lIns="0" tIns="0" rIns="0" bIns="0" anchor="ctr">
            <a:spAutoFit/>
          </a:bodyPr>
          <a:lstStyle>
            <a:lvl1pPr marL="457189" marR="0" indent="-457189" algn="l" defTabSz="1219170" rtl="0" eaLnBrk="1" fontAlgn="auto" latinLnBrk="0" hangingPunct="1">
              <a:lnSpc>
                <a:spcPct val="150000"/>
              </a:lnSpc>
              <a:spcBef>
                <a:spcPts val="800"/>
              </a:spcBef>
              <a:spcAft>
                <a:spcPts val="0"/>
              </a:spcAft>
              <a:buClr>
                <a:schemeClr val="tx2"/>
              </a:buClr>
              <a:buSzTx/>
              <a:buFont typeface="+mj-lt"/>
              <a:buAutoNum type="arabicPeriod"/>
              <a:tabLst/>
              <a:defRPr sz="2000" b="0" i="0" baseline="0">
                <a:solidFill>
                  <a:srgbClr val="4D4D55"/>
                </a:solidFill>
                <a:latin typeface="Tahoma" charset="0"/>
                <a:ea typeface="Tahoma" charset="0"/>
                <a:cs typeface="Tahoma" charset="0"/>
              </a:defRPr>
            </a:lvl1pPr>
            <a:lvl2pPr marL="1066773" indent="-457189">
              <a:lnSpc>
                <a:spcPct val="150000"/>
              </a:lnSpc>
              <a:buClr>
                <a:schemeClr val="tx2"/>
              </a:buClr>
              <a:buSzPct val="85000"/>
              <a:buFont typeface="+mj-lt"/>
              <a:buAutoNum type="arabicPeriod"/>
              <a:defRPr sz="1733"/>
            </a:lvl2pPr>
            <a:lvl3pPr marL="1523962" indent="-304792">
              <a:lnSpc>
                <a:spcPct val="150000"/>
              </a:lnSpc>
              <a:buClr>
                <a:schemeClr val="tx2"/>
              </a:buClr>
              <a:buSzPct val="83000"/>
              <a:buFont typeface="+mj-lt"/>
              <a:buAutoNum type="arabicPeriod"/>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tx2"/>
                </a:solidFill>
              </a:defRPr>
            </a:lvl1pPr>
          </a:lstStyle>
          <a:p>
            <a:pPr lvl="0"/>
            <a:r>
              <a:rPr lang="en-US" dirty="0"/>
              <a:t>Title Goes Here</a:t>
            </a:r>
          </a:p>
        </p:txBody>
      </p: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vider_1">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1289" y="0"/>
            <a:ext cx="12203289" cy="6880579"/>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13"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Divider_2">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1289" y="0"/>
            <a:ext cx="12203289" cy="688057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Divider_3">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 y="-27384"/>
            <a:ext cx="12203289" cy="6880579"/>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Divider_4">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 y="-27384"/>
            <a:ext cx="12203289" cy="6880579"/>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Divider_5">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 y="-27384"/>
            <a:ext cx="12203289" cy="6880579"/>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Divider_6">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7367" y="0"/>
            <a:ext cx="12203289" cy="6880579"/>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Opening Slide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accent5"/>
            </a:solidFill>
            <a:prstDash val="solid"/>
          </a:ln>
          <a:effectLst/>
        </p:spPr>
      </p:cxn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625" y="880533"/>
            <a:ext cx="1204503" cy="1061155"/>
          </a:xfrm>
          <a:prstGeom prst="rect">
            <a:avLst/>
          </a:prstGeom>
        </p:spPr>
      </p:pic>
      <p:sp>
        <p:nvSpPr>
          <p:cNvPr id="20" name="Text Placeholder 19"/>
          <p:cNvSpPr>
            <a:spLocks noGrp="1"/>
          </p:cNvSpPr>
          <p:nvPr>
            <p:ph type="body" sz="quarter" idx="13" hasCustomPrompt="1"/>
          </p:nvPr>
        </p:nvSpPr>
        <p:spPr>
          <a:xfrm>
            <a:off x="641351" y="2565400"/>
            <a:ext cx="5934703" cy="984885"/>
          </a:xfrm>
        </p:spPr>
        <p:txBody>
          <a:bodyPr lIns="0" tIns="0" rIns="0" bIns="0">
            <a:spAutoFit/>
          </a:bodyPr>
          <a:lstStyle>
            <a:lvl1pPr marL="0" indent="0">
              <a:buFontTx/>
              <a:buNone/>
              <a:defRPr sz="3200" b="1" i="1" spc="0">
                <a:solidFill>
                  <a:schemeClr val="tx1">
                    <a:lumMod val="50000"/>
                  </a:schemeClr>
                </a:solidFill>
              </a:defRPr>
            </a:lvl1pPr>
          </a:lstStyle>
          <a:p>
            <a:pPr lvl="0"/>
            <a:r>
              <a:rPr lang="en-US" dirty="0"/>
              <a:t>Main </a:t>
            </a:r>
            <a:r>
              <a:rPr lang="en-US"/>
              <a:t>Presentation Title Two Lines</a:t>
            </a:r>
            <a:endParaRPr lang="en-US" dirty="0"/>
          </a:p>
        </p:txBody>
      </p:sp>
      <p:sp>
        <p:nvSpPr>
          <p:cNvPr id="22" name="Text Placeholder 21"/>
          <p:cNvSpPr>
            <a:spLocks noGrp="1"/>
          </p:cNvSpPr>
          <p:nvPr>
            <p:ph type="body" sz="quarter" idx="14" hasCustomPrompt="1"/>
          </p:nvPr>
        </p:nvSpPr>
        <p:spPr>
          <a:xfrm>
            <a:off x="656167" y="3859430"/>
            <a:ext cx="5920317" cy="369332"/>
          </a:xfrm>
        </p:spPr>
        <p:txBody>
          <a:bodyPr lIns="0" tIns="0" rIns="0" bIns="0">
            <a:spAutoFit/>
          </a:bodyPr>
          <a:lstStyle>
            <a:lvl1pPr marL="0" indent="0">
              <a:buFontTx/>
              <a:buNone/>
              <a:defRPr b="0" i="1"/>
            </a:lvl1pPr>
          </a:lstStyle>
          <a:p>
            <a:pPr lvl="0"/>
            <a:r>
              <a:rPr lang="en-US" dirty="0"/>
              <a:t>Subtitle goes here</a:t>
            </a:r>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Divider_7">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 y="-27384"/>
            <a:ext cx="12203289" cy="6880579"/>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492443"/>
          </a:xfrm>
        </p:spPr>
        <p:txBody>
          <a:bodyPr lIns="0" tIns="0" rIns="0" bIns="0">
            <a:spAutoFit/>
          </a:bodyPr>
          <a:lstStyle>
            <a:lvl1pPr marL="0" indent="0">
              <a:buFontTx/>
              <a:buNone/>
              <a:defRPr sz="3200" b="1" i="1" spc="0">
                <a:solidFill>
                  <a:schemeClr val="bg1"/>
                </a:solidFill>
              </a:defRPr>
            </a:lvl1pPr>
          </a:lstStyle>
          <a:p>
            <a:pPr lvl="0"/>
            <a:r>
              <a:rPr lang="en-US" dirty="0"/>
              <a:t>Divider Slide</a:t>
            </a:r>
          </a:p>
        </p:txBody>
      </p:sp>
      <p:sp>
        <p:nvSpPr>
          <p:cNvPr id="22" name="Text Placeholder 21"/>
          <p:cNvSpPr>
            <a:spLocks noGrp="1"/>
          </p:cNvSpPr>
          <p:nvPr>
            <p:ph type="body" sz="quarter" idx="14" hasCustomPrompt="1"/>
          </p:nvPr>
        </p:nvSpPr>
        <p:spPr>
          <a:xfrm>
            <a:off x="656167" y="334637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sp>
        <p:nvSpPr>
          <p:cNvPr id="12"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Content_iphone">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527381" y="289419"/>
            <a:ext cx="1901667" cy="0"/>
          </a:xfrm>
          <a:prstGeom prst="line">
            <a:avLst/>
          </a:prstGeom>
          <a:noFill/>
          <a:ln w="38100" cap="rnd" cmpd="sng" algn="ctr">
            <a:solidFill>
              <a:schemeClr val="accent5"/>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5"/>
                </a:solidFill>
              </a:defRPr>
            </a:lvl1pPr>
          </a:lstStyle>
          <a:p>
            <a:pPr lvl="0"/>
            <a:r>
              <a:rPr lang="en-US" dirty="0"/>
              <a:t>Title Goes Here</a:t>
            </a:r>
          </a:p>
        </p:txBody>
      </p:sp>
      <p:pic>
        <p:nvPicPr>
          <p:cNvPr id="9" name="Picture 8"/>
          <p:cNvPicPr>
            <a:picLocks noChangeAspect="1"/>
          </p:cNvPicPr>
          <p:nvPr/>
        </p:nvPicPr>
        <p:blipFill>
          <a:blip r:embed="rId2"/>
          <a:stretch>
            <a:fillRect/>
          </a:stretch>
        </p:blipFill>
        <p:spPr>
          <a:xfrm>
            <a:off x="7056107" y="1124745"/>
            <a:ext cx="1872148" cy="3986111"/>
          </a:xfrm>
          <a:prstGeom prst="rect">
            <a:avLst/>
          </a:prstGeom>
        </p:spPr>
      </p:pic>
      <p:sp>
        <p:nvSpPr>
          <p:cNvPr id="10" name="Picture Placeholder 2"/>
          <p:cNvSpPr>
            <a:spLocks noGrp="1"/>
          </p:cNvSpPr>
          <p:nvPr>
            <p:ph type="pic" sz="quarter" idx="15" hasCustomPrompt="1"/>
          </p:nvPr>
        </p:nvSpPr>
        <p:spPr>
          <a:xfrm>
            <a:off x="7248129" y="1700808"/>
            <a:ext cx="1103895" cy="2784309"/>
          </a:xfrm>
        </p:spPr>
        <p:txBody>
          <a:bodyPr lIns="108000" rIns="108000" anchor="t">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1333">
                <a:solidFill>
                  <a:schemeClr val="tx1">
                    <a:lumMod val="75000"/>
                  </a:schemeClr>
                </a:solidFill>
              </a:defRPr>
            </a:lvl1pPr>
          </a:lstStyle>
          <a:p>
            <a:r>
              <a:rPr lang="en-US" dirty="0"/>
              <a:t>Drag shape to placeholder or click icon to add</a:t>
            </a:r>
            <a:endParaRPr lang="id-ID" dirty="0"/>
          </a:p>
        </p:txBody>
      </p:sp>
      <p:pic>
        <p:nvPicPr>
          <p:cNvPr id="11" name="Picture 10"/>
          <p:cNvPicPr>
            <a:picLocks noChangeAspect="1"/>
          </p:cNvPicPr>
          <p:nvPr/>
        </p:nvPicPr>
        <p:blipFill>
          <a:blip r:embed="rId2"/>
          <a:stretch>
            <a:fillRect/>
          </a:stretch>
        </p:blipFill>
        <p:spPr>
          <a:xfrm>
            <a:off x="8311810" y="644691"/>
            <a:ext cx="2435029" cy="5184576"/>
          </a:xfrm>
          <a:prstGeom prst="rect">
            <a:avLst/>
          </a:prstGeom>
        </p:spPr>
      </p:pic>
      <p:sp>
        <p:nvSpPr>
          <p:cNvPr id="12" name="Picture Placeholder 2"/>
          <p:cNvSpPr>
            <a:spLocks noGrp="1"/>
          </p:cNvSpPr>
          <p:nvPr>
            <p:ph type="pic" sz="quarter" idx="16" hasCustomPrompt="1"/>
          </p:nvPr>
        </p:nvSpPr>
        <p:spPr>
          <a:xfrm>
            <a:off x="8493431" y="1412776"/>
            <a:ext cx="2112000" cy="3648405"/>
          </a:xfrm>
        </p:spPr>
        <p:txBody>
          <a:bodyPr lIns="108000" rIns="108000" anchor="t">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1333">
                <a:solidFill>
                  <a:schemeClr val="tx1">
                    <a:lumMod val="75000"/>
                  </a:schemeClr>
                </a:solidFill>
              </a:defRPr>
            </a:lvl1pPr>
          </a:lstStyle>
          <a:p>
            <a:r>
              <a:rPr lang="en-US" dirty="0"/>
              <a:t>Drag shape to placeholder or click icon to add</a:t>
            </a:r>
            <a:endParaRPr lang="id-ID" dirty="0"/>
          </a:p>
        </p:txBody>
      </p:sp>
      <p:sp>
        <p:nvSpPr>
          <p:cNvPr id="5" name="Text Placeholder 4"/>
          <p:cNvSpPr>
            <a:spLocks noGrp="1"/>
          </p:cNvSpPr>
          <p:nvPr>
            <p:ph type="body" sz="quarter" idx="17" hasCustomPrompt="1"/>
          </p:nvPr>
        </p:nvSpPr>
        <p:spPr>
          <a:xfrm>
            <a:off x="524934" y="1701800"/>
            <a:ext cx="5666317" cy="3166533"/>
          </a:xfrm>
        </p:spPr>
        <p:txBody>
          <a:bodyPr lIns="0" rIns="0" anchor="ctr">
            <a:normAutofit/>
          </a:bodyPr>
          <a:lstStyle>
            <a:lvl1pPr marL="0" indent="0">
              <a:buFontTx/>
              <a:buNone/>
              <a:defRPr sz="2133">
                <a:latin typeface="Tahoma" charset="0"/>
                <a:ea typeface="Tahoma" charset="0"/>
                <a:cs typeface="Tahoma" charset="0"/>
              </a:defRPr>
            </a:lvl1pPr>
          </a:lstStyle>
          <a:p>
            <a:pPr lvl="0"/>
            <a:r>
              <a:rPr lang="en-US"/>
              <a:t>Click </a:t>
            </a:r>
            <a:r>
              <a:rPr lang="en-US" dirty="0"/>
              <a:t>to add text here</a:t>
            </a:r>
          </a:p>
        </p:txBody>
      </p:sp>
      <p:pic>
        <p:nvPicPr>
          <p:cNvPr id="19" name="Picture 18"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Content_laptop">
    <p:bg>
      <p:bgPr>
        <a:solidFill>
          <a:schemeClr val="bg1"/>
        </a:solidFill>
        <a:effectLst/>
      </p:bgPr>
    </p:bg>
    <p:spTree>
      <p:nvGrpSpPr>
        <p:cNvPr id="1" name=""/>
        <p:cNvGrpSpPr/>
        <p:nvPr/>
      </p:nvGrpSpPr>
      <p:grpSpPr>
        <a:xfrm>
          <a:off x="0" y="0"/>
          <a:ext cx="0" cy="0"/>
          <a:chOff x="0" y="0"/>
          <a:chExt cx="0" cy="0"/>
        </a:xfrm>
      </p:grpSpPr>
      <p:grpSp>
        <p:nvGrpSpPr>
          <p:cNvPr id="13" name="Group 12"/>
          <p:cNvGrpSpPr/>
          <p:nvPr/>
        </p:nvGrpSpPr>
        <p:grpSpPr>
          <a:xfrm>
            <a:off x="5514488" y="1035833"/>
            <a:ext cx="6659197" cy="5181355"/>
            <a:chOff x="2101597" y="594889"/>
            <a:chExt cx="4994398" cy="3886016"/>
          </a:xfrm>
        </p:grpSpPr>
        <p:pic>
          <p:nvPicPr>
            <p:cNvPr id="14" name="Picture 13"/>
            <p:cNvPicPr>
              <a:picLocks noChangeAspect="1"/>
            </p:cNvPicPr>
            <p:nvPr/>
          </p:nvPicPr>
          <p:blipFill>
            <a:blip r:embed="rId2"/>
            <a:stretch>
              <a:fillRect/>
            </a:stretch>
          </p:blipFill>
          <p:spPr>
            <a:xfrm>
              <a:off x="2101597" y="594889"/>
              <a:ext cx="4994398" cy="3886016"/>
            </a:xfrm>
            <a:prstGeom prst="rect">
              <a:avLst/>
            </a:prstGeom>
          </p:spPr>
        </p:pic>
        <p:sp>
          <p:nvSpPr>
            <p:cNvPr id="15" name="Rectangle 14"/>
            <p:cNvSpPr/>
            <p:nvPr/>
          </p:nvSpPr>
          <p:spPr>
            <a:xfrm>
              <a:off x="2908092" y="1313332"/>
              <a:ext cx="3310128" cy="2049481"/>
            </a:xfrm>
            <a:prstGeom prst="rect">
              <a:avLst/>
            </a:prstGeom>
            <a:solidFill>
              <a:srgbClr val="558ED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p>
          </p:txBody>
        </p:sp>
      </p:gr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527381" y="289419"/>
            <a:ext cx="1901667" cy="0"/>
          </a:xfrm>
          <a:prstGeom prst="line">
            <a:avLst/>
          </a:prstGeom>
          <a:noFill/>
          <a:ln w="38100" cap="rnd" cmpd="sng" algn="ctr">
            <a:solidFill>
              <a:schemeClr val="accent6"/>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6"/>
                </a:solidFill>
              </a:defRPr>
            </a:lvl1pPr>
          </a:lstStyle>
          <a:p>
            <a:pPr lvl="0"/>
            <a:r>
              <a:rPr lang="en-US" dirty="0"/>
              <a:t>Title Goes Here</a:t>
            </a:r>
          </a:p>
        </p:txBody>
      </p:sp>
      <p:sp>
        <p:nvSpPr>
          <p:cNvPr id="12" name="Picture Placeholder 2"/>
          <p:cNvSpPr>
            <a:spLocks noGrp="1"/>
          </p:cNvSpPr>
          <p:nvPr>
            <p:ph type="pic" sz="quarter" idx="16" hasCustomPrompt="1"/>
          </p:nvPr>
        </p:nvSpPr>
        <p:spPr>
          <a:xfrm>
            <a:off x="6589815" y="1993758"/>
            <a:ext cx="4413504" cy="2732641"/>
          </a:xfrm>
        </p:spPr>
        <p:txBody>
          <a:bodyPr lIns="108000" rIns="108000" anchor="t">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1467">
                <a:solidFill>
                  <a:schemeClr val="tx1">
                    <a:lumMod val="75000"/>
                  </a:schemeClr>
                </a:solidFill>
              </a:defRPr>
            </a:lvl1pPr>
          </a:lstStyle>
          <a:p>
            <a:r>
              <a:rPr lang="en-US" dirty="0"/>
              <a:t>Drag shape to placeholder or click icon to add</a:t>
            </a:r>
            <a:endParaRPr lang="id-ID" dirty="0"/>
          </a:p>
        </p:txBody>
      </p:sp>
      <p:sp>
        <p:nvSpPr>
          <p:cNvPr id="5" name="Text Placeholder 4"/>
          <p:cNvSpPr>
            <a:spLocks noGrp="1"/>
          </p:cNvSpPr>
          <p:nvPr>
            <p:ph type="body" sz="quarter" idx="17" hasCustomPrompt="1"/>
          </p:nvPr>
        </p:nvSpPr>
        <p:spPr>
          <a:xfrm>
            <a:off x="524934" y="1701800"/>
            <a:ext cx="5666317" cy="3166533"/>
          </a:xfrm>
        </p:spPr>
        <p:txBody>
          <a:bodyPr lIns="0" rIns="0" anchor="ctr">
            <a:normAutofit/>
          </a:bodyPr>
          <a:lstStyle>
            <a:lvl1pPr marL="0" indent="0">
              <a:buFontTx/>
              <a:buNone/>
              <a:defRPr sz="2133">
                <a:latin typeface="Tahoma" charset="0"/>
                <a:ea typeface="Tahoma" charset="0"/>
                <a:cs typeface="Tahoma" charset="0"/>
              </a:defRPr>
            </a:lvl1pPr>
          </a:lstStyle>
          <a:p>
            <a:pPr lvl="0"/>
            <a:r>
              <a:rPr lang="en-US"/>
              <a:t>Click </a:t>
            </a:r>
            <a:r>
              <a:rPr lang="en-US" dirty="0"/>
              <a:t>to add text here</a:t>
            </a:r>
          </a:p>
        </p:txBody>
      </p:sp>
      <p:pic>
        <p:nvPicPr>
          <p:cNvPr id="16" name="Picture 15"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ontent_mac">
    <p:bg>
      <p:bgPr>
        <a:solidFill>
          <a:schemeClr val="bg1"/>
        </a:solidFill>
        <a:effectLst/>
      </p:bgPr>
    </p:bg>
    <p:spTree>
      <p:nvGrpSpPr>
        <p:cNvPr id="1" name=""/>
        <p:cNvGrpSpPr/>
        <p:nvPr/>
      </p:nvGrpSpPr>
      <p:grpSpPr>
        <a:xfrm>
          <a:off x="0" y="0"/>
          <a:ext cx="0" cy="0"/>
          <a:chOff x="0" y="0"/>
          <a:chExt cx="0" cy="0"/>
        </a:xfrm>
      </p:grpSpPr>
      <p:pic>
        <p:nvPicPr>
          <p:cNvPr id="10" name="Picture 9" descr="iMa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3980" y="969878"/>
            <a:ext cx="6210377" cy="5443215"/>
          </a:xfrm>
          <a:prstGeom prst="rect">
            <a:avLst/>
          </a:prstGeom>
        </p:spPr>
      </p:pic>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527381" y="289419"/>
            <a:ext cx="1901667" cy="0"/>
          </a:xfrm>
          <a:prstGeom prst="line">
            <a:avLst/>
          </a:prstGeom>
          <a:noFill/>
          <a:ln w="38100" cap="rnd" cmpd="sng" algn="ctr">
            <a:solidFill>
              <a:schemeClr val="tx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tx2"/>
                </a:solidFill>
              </a:defRPr>
            </a:lvl1pPr>
          </a:lstStyle>
          <a:p>
            <a:pPr lvl="0"/>
            <a:r>
              <a:rPr lang="en-US" dirty="0"/>
              <a:t>Title Goes Here</a:t>
            </a:r>
          </a:p>
        </p:txBody>
      </p:sp>
      <p:sp>
        <p:nvSpPr>
          <p:cNvPr id="12" name="Picture Placeholder 2"/>
          <p:cNvSpPr>
            <a:spLocks noGrp="1"/>
          </p:cNvSpPr>
          <p:nvPr>
            <p:ph type="pic" sz="quarter" idx="16" hasCustomPrompt="1"/>
          </p:nvPr>
        </p:nvSpPr>
        <p:spPr>
          <a:xfrm>
            <a:off x="6774906" y="1738396"/>
            <a:ext cx="4533615" cy="2554701"/>
          </a:xfrm>
        </p:spPr>
        <p:txBody>
          <a:bodyPr lIns="108000" rIns="108000" anchor="t">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1467">
                <a:solidFill>
                  <a:schemeClr val="tx1">
                    <a:lumMod val="60000"/>
                    <a:lumOff val="40000"/>
                  </a:schemeClr>
                </a:solidFill>
              </a:defRPr>
            </a:lvl1pPr>
          </a:lstStyle>
          <a:p>
            <a:r>
              <a:rPr lang="en-US" dirty="0"/>
              <a:t>Drag shape to placeholder or click icon to add</a:t>
            </a:r>
            <a:endParaRPr lang="id-ID" dirty="0"/>
          </a:p>
        </p:txBody>
      </p:sp>
      <p:sp>
        <p:nvSpPr>
          <p:cNvPr id="5" name="Text Placeholder 4"/>
          <p:cNvSpPr>
            <a:spLocks noGrp="1"/>
          </p:cNvSpPr>
          <p:nvPr>
            <p:ph type="body" sz="quarter" idx="17" hasCustomPrompt="1"/>
          </p:nvPr>
        </p:nvSpPr>
        <p:spPr>
          <a:xfrm>
            <a:off x="524934" y="1701800"/>
            <a:ext cx="5666317" cy="3166533"/>
          </a:xfrm>
        </p:spPr>
        <p:txBody>
          <a:bodyPr lIns="0" rIns="0" anchor="ctr">
            <a:normAutofit/>
          </a:bodyPr>
          <a:lstStyle>
            <a:lvl1pPr marL="0" indent="0">
              <a:buFontTx/>
              <a:buNone/>
              <a:defRPr sz="2133">
                <a:latin typeface="Tahoma" charset="0"/>
                <a:ea typeface="Tahoma" charset="0"/>
                <a:cs typeface="Tahoma" charset="0"/>
              </a:defRPr>
            </a:lvl1pPr>
          </a:lstStyle>
          <a:p>
            <a:pPr lvl="0"/>
            <a:r>
              <a:rPr lang="en-US"/>
              <a:t>Click </a:t>
            </a:r>
            <a:r>
              <a:rPr lang="en-US" dirty="0"/>
              <a:t>to add text here</a:t>
            </a:r>
          </a:p>
        </p:txBody>
      </p:sp>
      <p:pic>
        <p:nvPicPr>
          <p:cNvPr id="11" name="Picture 10"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ontent_ipad_portrait">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0149" y="865483"/>
            <a:ext cx="3592979" cy="5338588"/>
          </a:xfrm>
          <a:prstGeom prst="rect">
            <a:avLst/>
          </a:prstGeom>
        </p:spPr>
      </p:pic>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527381" y="289419"/>
            <a:ext cx="1901667" cy="0"/>
          </a:xfrm>
          <a:prstGeom prst="line">
            <a:avLst/>
          </a:prstGeom>
          <a:noFill/>
          <a:ln w="38100" cap="rnd" cmpd="sng" algn="ctr">
            <a:solidFill>
              <a:schemeClr val="accent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2"/>
                </a:solidFill>
              </a:defRPr>
            </a:lvl1pPr>
          </a:lstStyle>
          <a:p>
            <a:pPr lvl="0"/>
            <a:r>
              <a:rPr lang="en-US" dirty="0"/>
              <a:t>Title Goes Here</a:t>
            </a:r>
          </a:p>
        </p:txBody>
      </p:sp>
      <p:sp>
        <p:nvSpPr>
          <p:cNvPr id="12" name="Picture Placeholder 2"/>
          <p:cNvSpPr>
            <a:spLocks noGrp="1"/>
          </p:cNvSpPr>
          <p:nvPr>
            <p:ph type="pic" sz="quarter" idx="16" hasCustomPrompt="1"/>
          </p:nvPr>
        </p:nvSpPr>
        <p:spPr>
          <a:xfrm>
            <a:off x="7728180" y="1357887"/>
            <a:ext cx="2976331" cy="4031456"/>
          </a:xfrm>
        </p:spPr>
        <p:txBody>
          <a:bodyPr lIns="108000" rIns="108000" anchor="t">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1467">
                <a:solidFill>
                  <a:schemeClr val="tx1">
                    <a:lumMod val="75000"/>
                  </a:schemeClr>
                </a:solidFill>
              </a:defRPr>
            </a:lvl1pPr>
          </a:lstStyle>
          <a:p>
            <a:r>
              <a:rPr lang="en-US" dirty="0"/>
              <a:t>Drag shape to placeholder or click icon to add</a:t>
            </a:r>
            <a:endParaRPr lang="id-ID" dirty="0"/>
          </a:p>
        </p:txBody>
      </p:sp>
      <p:sp>
        <p:nvSpPr>
          <p:cNvPr id="5" name="Text Placeholder 4"/>
          <p:cNvSpPr>
            <a:spLocks noGrp="1"/>
          </p:cNvSpPr>
          <p:nvPr>
            <p:ph type="body" sz="quarter" idx="17" hasCustomPrompt="1"/>
          </p:nvPr>
        </p:nvSpPr>
        <p:spPr>
          <a:xfrm>
            <a:off x="524934" y="1701800"/>
            <a:ext cx="5666317" cy="3166533"/>
          </a:xfrm>
        </p:spPr>
        <p:txBody>
          <a:bodyPr lIns="0" rIns="0" anchor="ctr">
            <a:normAutofit/>
          </a:bodyPr>
          <a:lstStyle>
            <a:lvl1pPr marL="0" indent="0">
              <a:buFontTx/>
              <a:buNone/>
              <a:defRPr sz="2133">
                <a:latin typeface="Tahoma" charset="0"/>
                <a:ea typeface="Tahoma" charset="0"/>
                <a:cs typeface="Tahoma" charset="0"/>
              </a:defRPr>
            </a:lvl1pPr>
          </a:lstStyle>
          <a:p>
            <a:pPr lvl="0"/>
            <a:r>
              <a:rPr lang="en-US"/>
              <a:t>Click </a:t>
            </a:r>
            <a:r>
              <a:rPr lang="en-US" dirty="0"/>
              <a:t>to add text here</a:t>
            </a:r>
          </a:p>
        </p:txBody>
      </p:sp>
      <p:pic>
        <p:nvPicPr>
          <p:cNvPr id="9" name="Picture 8"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_you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892497"/>
            <a:ext cx="1901667" cy="0"/>
          </a:xfrm>
          <a:prstGeom prst="line">
            <a:avLst/>
          </a:prstGeom>
          <a:noFill/>
          <a:ln w="38100" cap="rnd" cmpd="sng" algn="ctr">
            <a:solidFill>
              <a:schemeClr val="accent5"/>
            </a:solidFill>
            <a:prstDash val="solid"/>
          </a:ln>
          <a:effectLst/>
        </p:spPr>
      </p:cxn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625" y="1496158"/>
            <a:ext cx="1204503" cy="1061155"/>
          </a:xfrm>
          <a:prstGeom prst="rect">
            <a:avLst/>
          </a:prstGeom>
        </p:spPr>
      </p:pic>
      <p:sp>
        <p:nvSpPr>
          <p:cNvPr id="2" name="TextBox 1"/>
          <p:cNvSpPr txBox="1"/>
          <p:nvPr/>
        </p:nvSpPr>
        <p:spPr>
          <a:xfrm>
            <a:off x="623392" y="3217014"/>
            <a:ext cx="4768301" cy="820674"/>
          </a:xfrm>
          <a:prstGeom prst="rect">
            <a:avLst/>
          </a:prstGeom>
          <a:noFill/>
        </p:spPr>
        <p:txBody>
          <a:bodyPr wrap="square" lIns="0" tIns="0" rIns="0" bIns="0" rtlCol="0">
            <a:spAutoFit/>
          </a:bodyPr>
          <a:lstStyle/>
          <a:p>
            <a:r>
              <a:rPr lang="en-US" sz="5333" b="1" i="1"/>
              <a:t>Thank</a:t>
            </a:r>
            <a:r>
              <a:rPr lang="en-US" sz="5333" b="1" i="1" baseline="0"/>
              <a:t> You</a:t>
            </a:r>
            <a:endParaRPr lang="en-US" sz="5333" b="1" i="1"/>
          </a:p>
        </p:txBody>
      </p: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dirty="0"/>
              <a:t>Drag shape to placeholder or click icon to add</a:t>
            </a:r>
            <a:endParaRPr lang="id-ID" dirty="0"/>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hank_you_2">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7367" y="0"/>
            <a:ext cx="12203289" cy="6880579"/>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880305"/>
            <a:ext cx="1901667" cy="0"/>
          </a:xfrm>
          <a:prstGeom prst="line">
            <a:avLst/>
          </a:prstGeom>
          <a:noFill/>
          <a:ln w="38100" cap="rnd" cmpd="sng" algn="ctr">
            <a:solidFill>
              <a:schemeClr val="bg1"/>
            </a:solidFill>
            <a:prstDash val="solid"/>
          </a:ln>
          <a:effectLst/>
        </p:spPr>
      </p:cxnSp>
      <p:sp>
        <p:nvSpPr>
          <p:cNvPr id="8" name="Picture Placeholder 2"/>
          <p:cNvSpPr>
            <a:spLocks noGrp="1" noChangeAspect="1"/>
          </p:cNvSpPr>
          <p:nvPr>
            <p:ph type="pic" sz="quarter" idx="16" hasCustomPrompt="1"/>
          </p:nvPr>
        </p:nvSpPr>
        <p:spPr>
          <a:xfrm>
            <a:off x="7217405" y="1515948"/>
            <a:ext cx="3871001" cy="366084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
        <p:nvSpPr>
          <p:cNvPr id="9" name="TextBox 8"/>
          <p:cNvSpPr txBox="1"/>
          <p:nvPr/>
        </p:nvSpPr>
        <p:spPr>
          <a:xfrm>
            <a:off x="623392" y="3204822"/>
            <a:ext cx="4768301" cy="820674"/>
          </a:xfrm>
          <a:prstGeom prst="rect">
            <a:avLst/>
          </a:prstGeom>
          <a:noFill/>
        </p:spPr>
        <p:txBody>
          <a:bodyPr wrap="square" lIns="0" tIns="0" rIns="0" bIns="0" rtlCol="0">
            <a:spAutoFit/>
          </a:bodyPr>
          <a:lstStyle/>
          <a:p>
            <a:r>
              <a:rPr lang="en-US" sz="5333" b="1" i="1">
                <a:solidFill>
                  <a:schemeClr val="bg1"/>
                </a:solidFill>
              </a:rPr>
              <a:t>Thank</a:t>
            </a:r>
            <a:r>
              <a:rPr lang="en-US" sz="5333" b="1" i="1" baseline="0">
                <a:solidFill>
                  <a:schemeClr val="bg1"/>
                </a:solidFill>
              </a:rPr>
              <a:t> You</a:t>
            </a:r>
            <a:endParaRPr lang="en-US" sz="5333" b="1" i="1">
              <a:solidFill>
                <a:schemeClr val="bg1"/>
              </a:solidFill>
            </a:endParaRPr>
          </a:p>
        </p:txBody>
      </p:sp>
      <p:pic>
        <p:nvPicPr>
          <p:cNvPr id="11" name="Picture 10" descr="logo.png"/>
          <p:cNvPicPr>
            <a:picLocks noChangeAspect="1"/>
          </p:cNvPicPr>
          <p:nvPr/>
        </p:nvPicPr>
        <p:blipFill>
          <a:blip r:embed="rId2">
            <a:biLevel thresh="25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55625" y="1483967"/>
            <a:ext cx="1204503" cy="1061155"/>
          </a:xfrm>
          <a:prstGeom prst="rect">
            <a:avLst/>
          </a:prstGeom>
        </p:spPr>
      </p:pic>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91327" y="6232358"/>
            <a:ext cx="542099" cy="365125"/>
          </a:xfrm>
          <a:prstGeom prst="rect">
            <a:avLst/>
          </a:prstGeom>
        </p:spPr>
        <p:txBody>
          <a:bodyPr/>
          <a:lstStyle/>
          <a:p>
            <a:fld id="{0BABED4E-FB1B-44C7-B58A-608962EC46D8}" type="slidenum">
              <a:rPr lang="en-US" smtClean="0"/>
              <a:t>‹#›</a:t>
            </a:fld>
            <a:endParaRPr lang="en-US"/>
          </a:p>
        </p:txBody>
      </p:sp>
    </p:spTree>
    <p:extLst>
      <p:ext uri="{BB962C8B-B14F-4D97-AF65-F5344CB8AC3E}">
        <p14:creationId xmlns:p14="http://schemas.microsoft.com/office/powerpoint/2010/main" val="3473537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067" y="2155478"/>
            <a:ext cx="10363200" cy="1470025"/>
          </a:xfrm>
        </p:spPr>
        <p:txBody>
          <a:bodyPr>
            <a:normAutofit/>
          </a:bodyPr>
          <a:lstStyle>
            <a:lvl1pPr algn="l">
              <a:defRPr sz="4000">
                <a:solidFill>
                  <a:schemeClr val="tx1"/>
                </a:solidFill>
                <a:latin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364067" y="3621021"/>
            <a:ext cx="8534400" cy="864096"/>
          </a:xfrm>
        </p:spPr>
        <p:txBody>
          <a:bodyPr/>
          <a:lstStyle>
            <a:lvl1pPr marL="0" indent="0" algn="l">
              <a:buNone/>
              <a:defRPr>
                <a:solidFill>
                  <a:schemeClr val="tx1"/>
                </a:solidFill>
                <a:latin typeface="Verdana" panose="020B060403050404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solidFill>
                <a:srgbClr val="4D4D4D"/>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solidFill>
                <a:srgbClr val="4D4D4D"/>
              </a:solidFill>
            </a:endParaRPr>
          </a:p>
        </p:txBody>
      </p:sp>
      <p:sp>
        <p:nvSpPr>
          <p:cNvPr id="6" name="Slide Number Placeholder 5"/>
          <p:cNvSpPr>
            <a:spLocks noGrp="1"/>
          </p:cNvSpPr>
          <p:nvPr>
            <p:ph type="sldNum" sz="quarter" idx="12"/>
          </p:nvPr>
        </p:nvSpPr>
        <p:spPr/>
        <p:txBody>
          <a:bodyPr/>
          <a:lstStyle/>
          <a:p>
            <a:fld id="{0BABED4E-FB1B-44C7-B58A-608962EC46D8}" type="slidenum">
              <a:rPr lang="en-US" smtClean="0"/>
              <a:pPr/>
              <a:t>‹#›</a:t>
            </a:fld>
            <a:endParaRPr lang="en-US"/>
          </a:p>
        </p:txBody>
      </p:sp>
    </p:spTree>
    <p:extLst>
      <p:ext uri="{BB962C8B-B14F-4D97-AF65-F5344CB8AC3E}">
        <p14:creationId xmlns:p14="http://schemas.microsoft.com/office/powerpoint/2010/main" val="386397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dirty="0"/>
              <a:t>Click to edit Master title style</a:t>
            </a:r>
          </a:p>
        </p:txBody>
      </p:sp>
      <p:sp>
        <p:nvSpPr>
          <p:cNvPr id="3" name="Content Placeholder 2"/>
          <p:cNvSpPr>
            <a:spLocks noGrp="1"/>
          </p:cNvSpPr>
          <p:nvPr>
            <p:ph idx="1"/>
          </p:nvPr>
        </p:nvSpPr>
        <p:spPr/>
        <p:txBody>
          <a:bodyPr/>
          <a:lstStyle>
            <a:lvl1pPr marL="241294" indent="-241294">
              <a:buFont typeface="Webdings" panose="05030102010509060703" pitchFamily="18" charset="2"/>
              <a:buChar char="4"/>
              <a:defRPr/>
            </a:lvl1pPr>
            <a:lvl2pPr marL="482588" indent="-245527">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solidFill>
                <a:srgbClr val="4D4D4D"/>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solidFill>
                <a:srgbClr val="4D4D4D"/>
              </a:solidFill>
            </a:endParaRPr>
          </a:p>
        </p:txBody>
      </p:sp>
      <p:sp>
        <p:nvSpPr>
          <p:cNvPr id="6" name="Slide Number Placeholder 5"/>
          <p:cNvSpPr>
            <a:spLocks noGrp="1"/>
          </p:cNvSpPr>
          <p:nvPr>
            <p:ph type="sldNum" sz="quarter" idx="12"/>
          </p:nvPr>
        </p:nvSpPr>
        <p:spPr/>
        <p:txBody>
          <a:bodyPr/>
          <a:lstStyle/>
          <a:p>
            <a:fld id="{0BABED4E-FB1B-44C7-B58A-608962EC46D8}" type="slidenum">
              <a:rPr lang="en-US" smtClean="0"/>
              <a:pPr/>
              <a:t>‹#›</a:t>
            </a:fld>
            <a:endParaRPr lang="en-US"/>
          </a:p>
        </p:txBody>
      </p:sp>
      <p:cxnSp>
        <p:nvCxnSpPr>
          <p:cNvPr id="7" name="Straight Connector 6"/>
          <p:cNvCxnSpPr/>
          <p:nvPr userDrawn="1"/>
        </p:nvCxnSpPr>
        <p:spPr>
          <a:xfrm>
            <a:off x="623392" y="896328"/>
            <a:ext cx="2688299" cy="0"/>
          </a:xfrm>
          <a:prstGeom prst="line">
            <a:avLst/>
          </a:prstGeom>
          <a:ln w="31750" cap="rnd">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569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Opening Slide_2">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accent5"/>
            </a:solidFill>
            <a:prstDash val="solid"/>
          </a:ln>
          <a:effectLst/>
        </p:spPr>
      </p:cxn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625" y="880533"/>
            <a:ext cx="1204503" cy="1061155"/>
          </a:xfrm>
          <a:prstGeom prst="rect">
            <a:avLst/>
          </a:prstGeom>
        </p:spPr>
      </p:pic>
      <p:sp>
        <p:nvSpPr>
          <p:cNvPr id="20" name="Text Placeholder 19"/>
          <p:cNvSpPr>
            <a:spLocks noGrp="1"/>
          </p:cNvSpPr>
          <p:nvPr>
            <p:ph type="body" sz="quarter" idx="13" hasCustomPrompt="1"/>
          </p:nvPr>
        </p:nvSpPr>
        <p:spPr>
          <a:xfrm>
            <a:off x="641351" y="2565400"/>
            <a:ext cx="5934703" cy="984885"/>
          </a:xfrm>
        </p:spPr>
        <p:txBody>
          <a:bodyPr lIns="0" tIns="0" rIns="0" bIns="0">
            <a:spAutoFit/>
          </a:bodyPr>
          <a:lstStyle>
            <a:lvl1pPr marL="0" indent="0">
              <a:buFontTx/>
              <a:buNone/>
              <a:defRPr sz="3200" b="1" i="1" spc="0">
                <a:solidFill>
                  <a:schemeClr val="tx1">
                    <a:lumMod val="50000"/>
                  </a:schemeClr>
                </a:solidFill>
              </a:defRPr>
            </a:lvl1pPr>
          </a:lstStyle>
          <a:p>
            <a:pPr lvl="0"/>
            <a:r>
              <a:rPr lang="en-US" dirty="0"/>
              <a:t>Main </a:t>
            </a:r>
            <a:r>
              <a:rPr lang="en-US"/>
              <a:t>Presentation Title Two Lines</a:t>
            </a:r>
            <a:endParaRPr lang="en-US" dirty="0"/>
          </a:p>
        </p:txBody>
      </p:sp>
      <p:sp>
        <p:nvSpPr>
          <p:cNvPr id="22" name="Text Placeholder 21"/>
          <p:cNvSpPr>
            <a:spLocks noGrp="1"/>
          </p:cNvSpPr>
          <p:nvPr>
            <p:ph type="body" sz="quarter" idx="14" hasCustomPrompt="1"/>
          </p:nvPr>
        </p:nvSpPr>
        <p:spPr>
          <a:xfrm>
            <a:off x="656167" y="3859430"/>
            <a:ext cx="5920317" cy="369332"/>
          </a:xfrm>
        </p:spPr>
        <p:txBody>
          <a:bodyPr lIns="0" tIns="0" rIns="0" bIns="0">
            <a:spAutoFit/>
          </a:bodyPr>
          <a:lstStyle>
            <a:lvl1pPr marL="0" indent="0">
              <a:buFontTx/>
              <a:buNone/>
              <a:defRPr b="0" i="1"/>
            </a:lvl1pPr>
          </a:lstStyle>
          <a:p>
            <a:pPr lvl="0"/>
            <a:r>
              <a:rPr lang="en-US" dirty="0"/>
              <a:t>Subtitle goes here</a:t>
            </a:r>
          </a:p>
        </p:txBody>
      </p:sp>
      <p:sp>
        <p:nvSpPr>
          <p:cNvPr id="3" name="Picture Placeholder 2"/>
          <p:cNvSpPr>
            <a:spLocks noGrp="1" noChangeAspect="1"/>
          </p:cNvSpPr>
          <p:nvPr>
            <p:ph type="pic" sz="quarter" idx="15"/>
          </p:nvPr>
        </p:nvSpPr>
        <p:spPr>
          <a:xfrm>
            <a:off x="6576053" y="880533"/>
            <a:ext cx="5615947" cy="5977467"/>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picture to placeholder or click icon to add</a:t>
            </a:r>
            <a:endParaRPr lang="id-ID" dirty="0"/>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defRPr>
            </a:lvl1pPr>
          </a:lstStyle>
          <a:p>
            <a:r>
              <a:rPr lang="en-US" dirty="0"/>
              <a:t>Click to edit Master title style</a:t>
            </a:r>
          </a:p>
        </p:txBody>
      </p:sp>
      <p:sp>
        <p:nvSpPr>
          <p:cNvPr id="3" name="Content Placeholder 2"/>
          <p:cNvSpPr>
            <a:spLocks noGrp="1"/>
          </p:cNvSpPr>
          <p:nvPr>
            <p:ph idx="1"/>
          </p:nvPr>
        </p:nvSpPr>
        <p:spPr/>
        <p:txBody>
          <a:bodyPr/>
          <a:lstStyle>
            <a:lvl1pPr marL="241294" indent="-241294">
              <a:buFont typeface="Webdings" panose="05030102010509060703" pitchFamily="18" charset="2"/>
              <a:buChar char="4"/>
              <a:defRPr/>
            </a:lvl1pPr>
            <a:lvl2pPr marL="482588" indent="-245527">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solidFill>
                <a:srgbClr val="4D4D4D"/>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solidFill>
                <a:srgbClr val="4D4D4D"/>
              </a:solidFill>
            </a:endParaRPr>
          </a:p>
        </p:txBody>
      </p:sp>
      <p:sp>
        <p:nvSpPr>
          <p:cNvPr id="6" name="Slide Number Placeholder 5"/>
          <p:cNvSpPr>
            <a:spLocks noGrp="1"/>
          </p:cNvSpPr>
          <p:nvPr>
            <p:ph type="sldNum" sz="quarter" idx="12"/>
          </p:nvPr>
        </p:nvSpPr>
        <p:spPr/>
        <p:txBody>
          <a:bodyPr/>
          <a:lstStyle/>
          <a:p>
            <a:fld id="{0BABED4E-FB1B-44C7-B58A-608962EC46D8}" type="slidenum">
              <a:rPr lang="en-US" smtClean="0"/>
              <a:pPr/>
              <a:t>‹#›</a:t>
            </a:fld>
            <a:endParaRPr lang="en-US"/>
          </a:p>
        </p:txBody>
      </p:sp>
      <p:cxnSp>
        <p:nvCxnSpPr>
          <p:cNvPr id="7" name="Straight Connector 6"/>
          <p:cNvCxnSpPr/>
          <p:nvPr userDrawn="1"/>
        </p:nvCxnSpPr>
        <p:spPr>
          <a:xfrm>
            <a:off x="623392" y="896328"/>
            <a:ext cx="2688299" cy="0"/>
          </a:xfrm>
          <a:prstGeom prst="line">
            <a:avLst/>
          </a:prstGeom>
          <a:ln w="31750" cap="rnd">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950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BABED4E-FB1B-44C7-B58A-608962EC46D8}" type="slidenum">
              <a:rPr lang="en-US" smtClean="0"/>
              <a:pPr/>
              <a:t>‹#›</a:t>
            </a:fld>
            <a:endParaRPr lang="en-US"/>
          </a:p>
        </p:txBody>
      </p:sp>
    </p:spTree>
    <p:extLst>
      <p:ext uri="{BB962C8B-B14F-4D97-AF65-F5344CB8AC3E}">
        <p14:creationId xmlns:p14="http://schemas.microsoft.com/office/powerpoint/2010/main" val="218677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tx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BABED4E-FB1B-44C7-B58A-608962EC46D8}" type="slidenum">
              <a:rPr lang="en-US" smtClean="0"/>
              <a:pPr/>
              <a:t>‹#›</a:t>
            </a:fld>
            <a:endParaRPr lang="en-US"/>
          </a:p>
        </p:txBody>
      </p:sp>
      <p:pic>
        <p:nvPicPr>
          <p:cNvPr id="3" name="Picture 2" descr="E:\OPEN\koltura 4\41605_EDU_VALUE_PRESENTATION_08 Folder\Links\logo negative.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491158" y="298384"/>
            <a:ext cx="1313492" cy="279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1470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List bullets_4">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18652" y="1629628"/>
            <a:ext cx="9168341" cy="3828869"/>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5"/>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5"/>
              </a:buClr>
              <a:buSzPct val="85000"/>
              <a:defRPr sz="1733"/>
            </a:lvl2pPr>
            <a:lvl3pPr marL="1523962" indent="-304792">
              <a:lnSpc>
                <a:spcPct val="150000"/>
              </a:lnSpc>
              <a:buClr>
                <a:schemeClr val="accent5"/>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accent5"/>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5"/>
                </a:solidFill>
              </a:defRPr>
            </a:lvl1pPr>
          </a:lstStyle>
          <a:p>
            <a:pPr lvl="0"/>
            <a:r>
              <a:rPr lang="en-US" dirty="0"/>
              <a:t>Title Goes Here</a:t>
            </a:r>
          </a:p>
        </p:txBody>
      </p:sp>
      <p:pic>
        <p:nvPicPr>
          <p:cNvPr id="8" name="Picture 7"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23331977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List bullets_3">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18652" y="1629628"/>
            <a:ext cx="9168341" cy="3828869"/>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6"/>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accent6"/>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6"/>
                </a:solidFill>
              </a:defRPr>
            </a:lvl1pPr>
          </a:lstStyle>
          <a:p>
            <a:pPr lvl="0"/>
            <a:r>
              <a:rPr lang="en-US" dirty="0"/>
              <a:t>Title Goes Here</a:t>
            </a:r>
          </a:p>
        </p:txBody>
      </p:sp>
      <p:pic>
        <p:nvPicPr>
          <p:cNvPr id="8" name="Picture 7"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10731555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List bullet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21240" y="2253509"/>
            <a:ext cx="9168341" cy="2523768"/>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2"/>
              </a:buClr>
              <a:buSzTx/>
              <a:buFont typeface="Arial" charset="0"/>
              <a:buChar char="•"/>
              <a:tabLst/>
              <a:defRPr sz="2400"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accent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2"/>
                </a:solidFill>
              </a:defRPr>
            </a:lvl1pPr>
          </a:lstStyle>
          <a:p>
            <a:pPr lvl="0"/>
            <a:r>
              <a:rPr lang="en-US" dirty="0"/>
              <a:t>Title Goes Here</a:t>
            </a:r>
          </a:p>
        </p:txBody>
      </p:sp>
      <p:pic>
        <p:nvPicPr>
          <p:cNvPr id="8" name="Picture 7"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4962328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List bullets_2">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21240" y="2130399"/>
            <a:ext cx="9168341" cy="2769989"/>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bg2"/>
              </a:buClr>
              <a:buSzTx/>
              <a:buFont typeface="Arial" charset="0"/>
              <a:buChar char="•"/>
              <a:tabLst/>
              <a:defRPr sz="2667"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bg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bg2"/>
                </a:solidFill>
              </a:defRPr>
            </a:lvl1pPr>
          </a:lstStyle>
          <a:p>
            <a:pPr lvl="0"/>
            <a:r>
              <a:rPr lang="en-US" dirty="0"/>
              <a:t>Title Goes Here</a:t>
            </a:r>
          </a:p>
        </p:txBody>
      </p:sp>
      <p:pic>
        <p:nvPicPr>
          <p:cNvPr id="8" name="Picture 7"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23378285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List bullets_5">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18652" y="1629628"/>
            <a:ext cx="9168341" cy="3828869"/>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4"/>
              </a:buClr>
              <a:buSzTx/>
              <a:buFont typeface="Arial" charset="0"/>
              <a:buChar char="•"/>
              <a:tabLst/>
              <a:defRPr sz="2000" b="0" i="0" baseline="0">
                <a:solidFill>
                  <a:srgbClr val="4D4D55"/>
                </a:solidFill>
                <a:latin typeface="Tahoma" charset="0"/>
                <a:ea typeface="Tahoma" charset="0"/>
                <a:cs typeface="Tahoma" charset="0"/>
              </a:defRPr>
            </a:lvl1pPr>
            <a:lvl2pPr>
              <a:lnSpc>
                <a:spcPct val="150000"/>
              </a:lnSpc>
              <a:buClr>
                <a:schemeClr val="accent4"/>
              </a:buClr>
              <a:buSzPct val="85000"/>
              <a:defRPr sz="1733"/>
            </a:lvl2pPr>
            <a:lvl3pPr marL="1523962" indent="-304792">
              <a:lnSpc>
                <a:spcPct val="150000"/>
              </a:lnSpc>
              <a:buClr>
                <a:schemeClr val="accent4"/>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accent4"/>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4"/>
                </a:solidFill>
              </a:defRPr>
            </a:lvl1pPr>
          </a:lstStyle>
          <a:p>
            <a:pPr lvl="0"/>
            <a:r>
              <a:rPr lang="en-US" dirty="0"/>
              <a:t>Title Goes Here</a:t>
            </a:r>
          </a:p>
        </p:txBody>
      </p:sp>
      <p:pic>
        <p:nvPicPr>
          <p:cNvPr id="8" name="Picture 7"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4513481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List number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1009E-8754-4B5B-96AB-B814B881A2B3}" type="slidenum">
              <a:rPr lang="en-US" smtClean="0"/>
              <a:pPr/>
              <a:t>‹#›</a:t>
            </a:fld>
            <a:endParaRPr lang="en-US"/>
          </a:p>
        </p:txBody>
      </p:sp>
      <p:sp>
        <p:nvSpPr>
          <p:cNvPr id="22" name="Text Placeholder 21"/>
          <p:cNvSpPr>
            <a:spLocks noGrp="1"/>
          </p:cNvSpPr>
          <p:nvPr>
            <p:ph type="body" sz="quarter" idx="14" hasCustomPrompt="1"/>
          </p:nvPr>
        </p:nvSpPr>
        <p:spPr>
          <a:xfrm>
            <a:off x="518652" y="1629628"/>
            <a:ext cx="9168341" cy="3828869"/>
          </a:xfrm>
          <a:noFill/>
        </p:spPr>
        <p:txBody>
          <a:bodyPr lIns="0" tIns="0" rIns="0" bIns="0" anchor="ctr">
            <a:spAutoFit/>
          </a:bodyPr>
          <a:lstStyle>
            <a:lvl1pPr marL="457189" marR="0" indent="-457189" algn="l" defTabSz="1219170" rtl="0" eaLnBrk="1" fontAlgn="auto" latinLnBrk="0" hangingPunct="1">
              <a:lnSpc>
                <a:spcPct val="150000"/>
              </a:lnSpc>
              <a:spcBef>
                <a:spcPts val="800"/>
              </a:spcBef>
              <a:spcAft>
                <a:spcPts val="0"/>
              </a:spcAft>
              <a:buClr>
                <a:schemeClr val="tx2"/>
              </a:buClr>
              <a:buSzTx/>
              <a:buFont typeface="+mj-lt"/>
              <a:buAutoNum type="arabicPeriod"/>
              <a:tabLst/>
              <a:defRPr sz="2000" b="0" i="0" baseline="0">
                <a:solidFill>
                  <a:srgbClr val="4D4D55"/>
                </a:solidFill>
                <a:latin typeface="Tahoma" charset="0"/>
                <a:ea typeface="Tahoma" charset="0"/>
                <a:cs typeface="Tahoma" charset="0"/>
              </a:defRPr>
            </a:lvl1pPr>
            <a:lvl2pPr marL="1066773" indent="-457189">
              <a:lnSpc>
                <a:spcPct val="150000"/>
              </a:lnSpc>
              <a:buClr>
                <a:schemeClr val="tx2"/>
              </a:buClr>
              <a:buSzPct val="85000"/>
              <a:buFont typeface="+mj-lt"/>
              <a:buAutoNum type="arabicPeriod"/>
              <a:defRPr sz="1733"/>
            </a:lvl2pPr>
            <a:lvl3pPr marL="1523962" indent="-304792">
              <a:lnSpc>
                <a:spcPct val="150000"/>
              </a:lnSpc>
              <a:buClr>
                <a:schemeClr val="tx2"/>
              </a:buClr>
              <a:buSzPct val="83000"/>
              <a:buFont typeface="+mj-lt"/>
              <a:buAutoNum type="arabicPeriod"/>
              <a:defRPr sz="1467"/>
            </a:lvl3pPr>
          </a:lstStyle>
          <a:p>
            <a:pPr lvl="0"/>
            <a:r>
              <a:rPr lang="en-US" dirty="0"/>
              <a:t>Text goes here</a:t>
            </a:r>
          </a:p>
          <a:p>
            <a:pPr lvl="0"/>
            <a:r>
              <a:rPr lang="en-US" dirty="0"/>
              <a:t>Text goes here</a:t>
            </a:r>
          </a:p>
          <a:p>
            <a:pPr lvl="0"/>
            <a:r>
              <a:rPr lang="en-US" dirty="0"/>
              <a:t>Text goes here</a:t>
            </a:r>
          </a:p>
          <a:p>
            <a:pPr lvl="1"/>
            <a:r>
              <a:rPr lang="en-US" dirty="0"/>
              <a:t>Level 2a</a:t>
            </a:r>
          </a:p>
          <a:p>
            <a:pPr lvl="1"/>
            <a:r>
              <a:rPr lang="en-US" dirty="0"/>
              <a:t>Leve 2b</a:t>
            </a:r>
          </a:p>
          <a:p>
            <a:pPr lvl="2"/>
            <a:r>
              <a:rPr lang="en-US" dirty="0"/>
              <a:t>Level 3a</a:t>
            </a:r>
          </a:p>
          <a:p>
            <a:pPr lvl="2"/>
            <a:r>
              <a:rPr lang="en-US" dirty="0"/>
              <a:t>Level 3b</a:t>
            </a:r>
          </a:p>
          <a:p>
            <a:pPr lvl="0"/>
            <a:r>
              <a:rPr lang="en-US" dirty="0"/>
              <a:t>Text goes here</a:t>
            </a:r>
          </a:p>
        </p:txBody>
      </p:sp>
      <p:cxnSp>
        <p:nvCxnSpPr>
          <p:cNvPr id="7" name="Straight Connector 6"/>
          <p:cNvCxnSpPr/>
          <p:nvPr userDrawn="1"/>
        </p:nvCxnSpPr>
        <p:spPr>
          <a:xfrm>
            <a:off x="527381" y="289419"/>
            <a:ext cx="1901667" cy="0"/>
          </a:xfrm>
          <a:prstGeom prst="line">
            <a:avLst/>
          </a:prstGeom>
          <a:noFill/>
          <a:ln w="38100" cap="rnd" cmpd="sng" algn="ctr">
            <a:solidFill>
              <a:schemeClr val="tx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tx2"/>
                </a:solidFill>
              </a:defRPr>
            </a:lvl1pPr>
          </a:lstStyle>
          <a:p>
            <a:pPr lvl="0"/>
            <a:r>
              <a:rPr lang="en-US" dirty="0"/>
              <a:t>Title Goes Here</a:t>
            </a:r>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ext uri="{BB962C8B-B14F-4D97-AF65-F5344CB8AC3E}">
        <p14:creationId xmlns:p14="http://schemas.microsoft.com/office/powerpoint/2010/main" val="2029993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Opening Slide_2">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noChangeAspect="1"/>
          </p:cNvSpPr>
          <p:nvPr>
            <p:ph type="pic" sz="quarter" idx="15"/>
          </p:nvPr>
        </p:nvSpPr>
        <p:spPr>
          <a:xfrm>
            <a:off x="0" y="0"/>
            <a:ext cx="12192000" cy="6858000"/>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picture to placeholder or click icon to add</a:t>
            </a:r>
            <a:endParaRPr lang="id-ID" dirty="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accent2"/>
            </a:solidFill>
            <a:prstDash val="solid"/>
          </a:ln>
          <a:effectLst/>
        </p:spPr>
      </p:cxnSp>
      <p:pic>
        <p:nvPicPr>
          <p:cNvPr id="9" name="Picture 8"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625" y="880533"/>
            <a:ext cx="1204503" cy="1061155"/>
          </a:xfrm>
          <a:prstGeom prst="rect">
            <a:avLst/>
          </a:prstGeom>
        </p:spPr>
      </p:pic>
      <p:sp>
        <p:nvSpPr>
          <p:cNvPr id="20" name="Text Placeholder 19"/>
          <p:cNvSpPr>
            <a:spLocks noGrp="1"/>
          </p:cNvSpPr>
          <p:nvPr>
            <p:ph type="body" sz="quarter" idx="13" hasCustomPrompt="1"/>
          </p:nvPr>
        </p:nvSpPr>
        <p:spPr>
          <a:xfrm>
            <a:off x="641351" y="2565400"/>
            <a:ext cx="5934703" cy="984885"/>
          </a:xfrm>
        </p:spPr>
        <p:txBody>
          <a:bodyPr lIns="0" tIns="0" rIns="0" bIns="0">
            <a:spAutoFit/>
          </a:bodyPr>
          <a:lstStyle>
            <a:lvl1pPr marL="0" indent="0">
              <a:buFontTx/>
              <a:buNone/>
              <a:defRPr sz="3200" b="1" i="1" spc="0">
                <a:solidFill>
                  <a:schemeClr val="tx1">
                    <a:lumMod val="50000"/>
                  </a:schemeClr>
                </a:solidFill>
              </a:defRPr>
            </a:lvl1pPr>
          </a:lstStyle>
          <a:p>
            <a:pPr lvl="0"/>
            <a:r>
              <a:rPr lang="en-US" dirty="0"/>
              <a:t>Main </a:t>
            </a:r>
            <a:r>
              <a:rPr lang="en-US"/>
              <a:t>Presentation Title Two Lines</a:t>
            </a:r>
            <a:endParaRPr lang="en-US" dirty="0"/>
          </a:p>
        </p:txBody>
      </p:sp>
      <p:sp>
        <p:nvSpPr>
          <p:cNvPr id="22" name="Text Placeholder 21"/>
          <p:cNvSpPr>
            <a:spLocks noGrp="1"/>
          </p:cNvSpPr>
          <p:nvPr>
            <p:ph type="body" sz="quarter" idx="14" hasCustomPrompt="1"/>
          </p:nvPr>
        </p:nvSpPr>
        <p:spPr>
          <a:xfrm>
            <a:off x="656167" y="3859430"/>
            <a:ext cx="5920317" cy="369332"/>
          </a:xfrm>
        </p:spPr>
        <p:txBody>
          <a:bodyPr lIns="0" tIns="0" rIns="0" bIns="0">
            <a:spAutoFit/>
          </a:bodyPr>
          <a:lstStyle>
            <a:lvl1pPr marL="0" indent="0">
              <a:buFontTx/>
              <a:buNone/>
              <a:defRPr b="0" i="1"/>
            </a:lvl1pPr>
          </a:lstStyle>
          <a:p>
            <a:pPr lvl="0"/>
            <a:r>
              <a:rPr lang="en-US" dirty="0"/>
              <a:t>Subtitle goes here</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Opening Slide_3">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pic>
        <p:nvPicPr>
          <p:cNvPr id="8" name="Picture 7" descr="slide1a.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tangle 10"/>
          <p:cNvSpPr/>
          <p:nvPr/>
        </p:nvSpPr>
        <p:spPr>
          <a:xfrm>
            <a:off x="1" y="0"/>
            <a:ext cx="12203289" cy="6880579"/>
          </a:xfrm>
          <a:prstGeom prst="rect">
            <a:avLst/>
          </a:prstGeom>
          <a:solidFill>
            <a:srgbClr val="139872">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984885"/>
          </a:xfrm>
        </p:spPr>
        <p:txBody>
          <a:bodyPr lIns="0" tIns="0" rIns="0" bIns="0">
            <a:spAutoFit/>
          </a:bodyPr>
          <a:lstStyle>
            <a:lvl1pPr marL="0" indent="0">
              <a:buFontTx/>
              <a:buNone/>
              <a:defRPr sz="3200" b="1" i="1" spc="0">
                <a:solidFill>
                  <a:schemeClr val="bg1"/>
                </a:solidFill>
              </a:defRPr>
            </a:lvl1pPr>
          </a:lstStyle>
          <a:p>
            <a:pPr lvl="0"/>
            <a:r>
              <a:rPr lang="en-US" dirty="0"/>
              <a:t>Main </a:t>
            </a:r>
            <a:r>
              <a:rPr lang="en-US"/>
              <a:t>Presentation Title Two Lines</a:t>
            </a:r>
            <a:endParaRPr lang="en-US" dirty="0"/>
          </a:p>
        </p:txBody>
      </p:sp>
      <p:sp>
        <p:nvSpPr>
          <p:cNvPr id="22" name="Text Placeholder 21"/>
          <p:cNvSpPr>
            <a:spLocks noGrp="1"/>
          </p:cNvSpPr>
          <p:nvPr>
            <p:ph type="body" sz="quarter" idx="14" hasCustomPrompt="1"/>
          </p:nvPr>
        </p:nvSpPr>
        <p:spPr>
          <a:xfrm>
            <a:off x="656167" y="385943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pic>
        <p:nvPicPr>
          <p:cNvPr id="15" name="Picture 14" descr="logo.png"/>
          <p:cNvPicPr>
            <a:picLocks noChangeAspect="1"/>
          </p:cNvPicPr>
          <p:nvPr/>
        </p:nvPicPr>
        <p:blipFill>
          <a:blip r:embed="rId3">
            <a:biLevel thresh="25000"/>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55625" y="880533"/>
            <a:ext cx="1204503" cy="1061155"/>
          </a:xfrm>
          <a:prstGeom prst="rect">
            <a:avLst/>
          </a:prstGeom>
        </p:spPr>
      </p:pic>
      <p:sp>
        <p:nvSpPr>
          <p:cNvPr id="16" name="Picture Placeholder 2"/>
          <p:cNvSpPr>
            <a:spLocks noGrp="1" noChangeAspect="1"/>
          </p:cNvSpPr>
          <p:nvPr>
            <p:ph type="pic" sz="quarter" idx="15" hasCustomPrompt="1"/>
          </p:nvPr>
        </p:nvSpPr>
        <p:spPr>
          <a:xfrm>
            <a:off x="7217403" y="1028733"/>
            <a:ext cx="4974596" cy="470452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Opening Slide_4">
    <p:bg>
      <p:bgPr>
        <a:solidFill>
          <a:schemeClr val="bg1"/>
        </a:solidFill>
        <a:effectLst/>
      </p:bgPr>
    </p:bg>
    <p:spTree>
      <p:nvGrpSpPr>
        <p:cNvPr id="1" name=""/>
        <p:cNvGrpSpPr/>
        <p:nvPr/>
      </p:nvGrpSpPr>
      <p:grpSpPr>
        <a:xfrm>
          <a:off x="0" y="0"/>
          <a:ext cx="0" cy="0"/>
          <a:chOff x="0" y="0"/>
          <a:chExt cx="0" cy="0"/>
        </a:xfrm>
      </p:grpSpPr>
      <p:pic>
        <p:nvPicPr>
          <p:cNvPr id="9" name="Picture 8" descr="1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80579"/>
          </a:xfrm>
          <a:prstGeom prst="rect">
            <a:avLst/>
          </a:prstGeom>
        </p:spPr>
      </p:pic>
      <p:sp>
        <p:nvSpPr>
          <p:cNvPr id="10" name="Rectangle 9"/>
          <p:cNvSpPr/>
          <p:nvPr/>
        </p:nvSpPr>
        <p:spPr>
          <a:xfrm>
            <a:off x="-11289" y="0"/>
            <a:ext cx="12203289" cy="6880579"/>
          </a:xfrm>
          <a:prstGeom prst="rect">
            <a:avLst/>
          </a:prstGeom>
          <a:solidFill>
            <a:schemeClr val="bg2">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cxnSp>
        <p:nvCxnSpPr>
          <p:cNvPr id="7" name="Straight Connector 6"/>
          <p:cNvCxnSpPr/>
          <p:nvPr/>
        </p:nvCxnSpPr>
        <p:spPr>
          <a:xfrm>
            <a:off x="641939" y="2276872"/>
            <a:ext cx="1901667" cy="0"/>
          </a:xfrm>
          <a:prstGeom prst="line">
            <a:avLst/>
          </a:prstGeom>
          <a:noFill/>
          <a:ln w="38100" cap="rnd" cmpd="sng" algn="ctr">
            <a:solidFill>
              <a:schemeClr val="bg1"/>
            </a:solidFill>
            <a:prstDash val="solid"/>
          </a:ln>
          <a:effectLst/>
        </p:spPr>
      </p:cxnSp>
      <p:sp>
        <p:nvSpPr>
          <p:cNvPr id="20" name="Text Placeholder 19"/>
          <p:cNvSpPr>
            <a:spLocks noGrp="1"/>
          </p:cNvSpPr>
          <p:nvPr>
            <p:ph type="body" sz="quarter" idx="13" hasCustomPrompt="1"/>
          </p:nvPr>
        </p:nvSpPr>
        <p:spPr>
          <a:xfrm>
            <a:off x="641351" y="2565400"/>
            <a:ext cx="5934703" cy="984885"/>
          </a:xfrm>
        </p:spPr>
        <p:txBody>
          <a:bodyPr lIns="0" tIns="0" rIns="0" bIns="0">
            <a:spAutoFit/>
          </a:bodyPr>
          <a:lstStyle>
            <a:lvl1pPr marL="0" indent="0">
              <a:buFontTx/>
              <a:buNone/>
              <a:defRPr sz="3200" b="1" i="1" spc="0">
                <a:solidFill>
                  <a:schemeClr val="bg1"/>
                </a:solidFill>
              </a:defRPr>
            </a:lvl1pPr>
          </a:lstStyle>
          <a:p>
            <a:pPr lvl="0"/>
            <a:r>
              <a:rPr lang="en-US" dirty="0"/>
              <a:t>Main </a:t>
            </a:r>
            <a:r>
              <a:rPr lang="en-US"/>
              <a:t>Presentation Title Two Lines</a:t>
            </a:r>
            <a:endParaRPr lang="en-US" dirty="0"/>
          </a:p>
        </p:txBody>
      </p:sp>
      <p:sp>
        <p:nvSpPr>
          <p:cNvPr id="22" name="Text Placeholder 21"/>
          <p:cNvSpPr>
            <a:spLocks noGrp="1"/>
          </p:cNvSpPr>
          <p:nvPr>
            <p:ph type="body" sz="quarter" idx="14" hasCustomPrompt="1"/>
          </p:nvPr>
        </p:nvSpPr>
        <p:spPr>
          <a:xfrm>
            <a:off x="656167" y="3859430"/>
            <a:ext cx="5920317" cy="369332"/>
          </a:xfrm>
        </p:spPr>
        <p:txBody>
          <a:bodyPr lIns="0" tIns="0" rIns="0" bIns="0">
            <a:spAutoFit/>
          </a:bodyPr>
          <a:lstStyle>
            <a:lvl1pPr marL="0" indent="0">
              <a:buFontTx/>
              <a:buNone/>
              <a:defRPr b="0" i="1">
                <a:solidFill>
                  <a:schemeClr val="bg1"/>
                </a:solidFill>
              </a:defRPr>
            </a:lvl1pPr>
          </a:lstStyle>
          <a:p>
            <a:pPr lvl="0"/>
            <a:r>
              <a:rPr lang="en-US" dirty="0"/>
              <a:t>Subtitle goes here</a:t>
            </a:r>
          </a:p>
        </p:txBody>
      </p:sp>
      <p:pic>
        <p:nvPicPr>
          <p:cNvPr id="15" name="Picture 14" descr="logo.png"/>
          <p:cNvPicPr>
            <a:picLocks noChangeAspect="1"/>
          </p:cNvPicPr>
          <p:nvPr/>
        </p:nvPicPr>
        <p:blipFill>
          <a:blip r:embed="rId3">
            <a:biLevel thresh="25000"/>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55625" y="880533"/>
            <a:ext cx="1204503" cy="1061155"/>
          </a:xfrm>
          <a:prstGeom prst="rect">
            <a:avLst/>
          </a:prstGeom>
        </p:spPr>
      </p:pic>
      <p:sp>
        <p:nvSpPr>
          <p:cNvPr id="13" name="Picture Placeholder 2"/>
          <p:cNvSpPr>
            <a:spLocks noGrp="1" noChangeAspect="1"/>
          </p:cNvSpPr>
          <p:nvPr>
            <p:ph type="pic" sz="quarter" idx="15" hasCustomPrompt="1"/>
          </p:nvPr>
        </p:nvSpPr>
        <p:spPr>
          <a:xfrm>
            <a:off x="7217403" y="1028733"/>
            <a:ext cx="4974596" cy="4704523"/>
          </a:xfrm>
        </p:spPr>
        <p:txBody>
          <a:bodyPr anchor="ctr">
            <a:normAutofit/>
          </a:bodyPr>
          <a:lstStyle>
            <a:lvl1pPr marL="0" marR="0" indent="0" algn="ctr" defTabSz="1219170" rtl="0" eaLnBrk="1" fontAlgn="auto" latinLnBrk="0" hangingPunct="1">
              <a:lnSpc>
                <a:spcPct val="100000"/>
              </a:lnSpc>
              <a:spcBef>
                <a:spcPts val="800"/>
              </a:spcBef>
              <a:spcAft>
                <a:spcPts val="0"/>
              </a:spcAft>
              <a:buClr>
                <a:schemeClr val="accent4"/>
              </a:buClr>
              <a:buSzTx/>
              <a:buFontTx/>
              <a:buNone/>
              <a:tabLst/>
              <a:defRPr sz="2133">
                <a:solidFill>
                  <a:schemeClr val="bg1">
                    <a:lumMod val="75000"/>
                  </a:schemeClr>
                </a:solidFill>
              </a:defRPr>
            </a:lvl1pPr>
          </a:lstStyle>
          <a:p>
            <a:r>
              <a:rPr lang="en-US"/>
              <a:t>Drag white shape </a:t>
            </a:r>
            <a:r>
              <a:rPr lang="en-US" dirty="0"/>
              <a:t>to placeholder or click icon to add</a:t>
            </a:r>
            <a:endParaRPr lang="id-ID"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Agenda_1">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6931"/>
          </a:xfrm>
          <a:prstGeom prst="rect">
            <a:avLst/>
          </a:prstGeom>
        </p:spPr>
      </p:pic>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0" y="1028734"/>
            <a:ext cx="6192011" cy="4810069"/>
          </a:xfrm>
          <a:solidFill>
            <a:schemeClr val="accent5">
              <a:alpha val="70000"/>
            </a:schemeClr>
          </a:solidFill>
        </p:spPr>
        <p:txBody>
          <a:bodyPr lIns="360000" tIns="827999" rIns="0" bIns="0" anchor="t">
            <a:noAutofit/>
          </a:bodyPr>
          <a:lstStyle>
            <a:lvl1pPr marL="380990" marR="0" indent="-380990" algn="l" defTabSz="1219170" rtl="0" eaLnBrk="1" fontAlgn="auto" latinLnBrk="0" hangingPunct="1">
              <a:lnSpc>
                <a:spcPct val="200000"/>
              </a:lnSpc>
              <a:spcBef>
                <a:spcPts val="800"/>
              </a:spcBef>
              <a:spcAft>
                <a:spcPts val="0"/>
              </a:spcAft>
              <a:buClr>
                <a:schemeClr val="bg1"/>
              </a:buClr>
              <a:buSzTx/>
              <a:buFont typeface="Arial" charset="0"/>
              <a:buChar char="•"/>
              <a:tabLst/>
              <a:defRPr sz="2400" b="0" i="0" baseline="0">
                <a:solidFill>
                  <a:schemeClr val="bg1"/>
                </a:solidFill>
                <a:latin typeface="Tahoma" charset="0"/>
                <a:ea typeface="Tahoma" charset="0"/>
                <a:cs typeface="Tahoma" charset="0"/>
              </a:defRPr>
            </a:lvl1pPr>
          </a:lstStyle>
          <a:p>
            <a:pPr lvl="0"/>
            <a:r>
              <a:rPr lang="en-US" dirty="0"/>
              <a:t>Text goes here</a:t>
            </a:r>
          </a:p>
          <a:p>
            <a:pPr lvl="0"/>
            <a:r>
              <a:rPr lang="en-US" dirty="0"/>
              <a:t>Text goes here</a:t>
            </a:r>
          </a:p>
          <a:p>
            <a:pPr lvl="0"/>
            <a:r>
              <a:rPr lang="en-US" dirty="0"/>
              <a:t>Text goes here</a:t>
            </a:r>
          </a:p>
          <a:p>
            <a:pPr lvl="0"/>
            <a:r>
              <a:rPr lang="en-US" dirty="0"/>
              <a:t>Text goes here</a:t>
            </a:r>
          </a:p>
        </p:txBody>
      </p:sp>
      <p:sp>
        <p:nvSpPr>
          <p:cNvPr id="20" name="Text Placeholder 19"/>
          <p:cNvSpPr>
            <a:spLocks noGrp="1"/>
          </p:cNvSpPr>
          <p:nvPr>
            <p:ph type="body" sz="quarter" idx="13" hasCustomPrompt="1"/>
          </p:nvPr>
        </p:nvSpPr>
        <p:spPr>
          <a:xfrm>
            <a:off x="524228" y="1316766"/>
            <a:ext cx="5667784" cy="451405"/>
          </a:xfrm>
        </p:spPr>
        <p:txBody>
          <a:bodyPr wrap="square" lIns="0" tIns="0" rIns="0" bIns="0">
            <a:spAutoFit/>
          </a:bodyPr>
          <a:lstStyle>
            <a:lvl1pPr marL="0" indent="0">
              <a:buFontTx/>
              <a:buNone/>
              <a:defRPr sz="2933" b="1" i="1" spc="0">
                <a:solidFill>
                  <a:schemeClr val="bg1"/>
                </a:solidFill>
              </a:defRPr>
            </a:lvl1pPr>
          </a:lstStyle>
          <a:p>
            <a:pPr lvl="0"/>
            <a:r>
              <a:rPr lang="en-US"/>
              <a:t>Agenda</a:t>
            </a:r>
            <a:endParaRPr lang="en-US" dirty="0"/>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List bullets_1">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21240" y="2253509"/>
            <a:ext cx="9168341" cy="2523768"/>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accent2"/>
              </a:buClr>
              <a:buSzTx/>
              <a:buFont typeface="Arial" charset="0"/>
              <a:buChar char="•"/>
              <a:tabLst/>
              <a:defRPr sz="2400"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0"/>
            <a:r>
              <a:rPr lang="en-US" dirty="0"/>
              <a:t>Text goes here</a:t>
            </a:r>
          </a:p>
        </p:txBody>
      </p: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accent2"/>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List bullets_2">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290155" y="6165304"/>
            <a:ext cx="768085" cy="365125"/>
          </a:xfrm>
          <a:prstGeom prst="rect">
            <a:avLst/>
          </a:prstGeom>
        </p:spPr>
        <p:txBody>
          <a:bodyPr/>
          <a:lstStyle/>
          <a:p>
            <a:pPr defTabSz="1088421"/>
            <a:fld id="{07112A92-11AC-4E66-9533-B76F23589F8D}" type="slidenum">
              <a:rPr lang="en-US" smtClean="0">
                <a:solidFill>
                  <a:srgbClr val="777777">
                    <a:tint val="75000"/>
                  </a:srgbClr>
                </a:solidFill>
              </a:rPr>
              <a:pPr defTabSz="1088421"/>
              <a:t>‹#›</a:t>
            </a:fld>
            <a:endParaRPr lang="en-US">
              <a:solidFill>
                <a:srgbClr val="777777">
                  <a:tint val="75000"/>
                </a:srgbClr>
              </a:solidFill>
            </a:endParaRPr>
          </a:p>
        </p:txBody>
      </p:sp>
      <p:sp>
        <p:nvSpPr>
          <p:cNvPr id="22" name="Text Placeholder 21"/>
          <p:cNvSpPr>
            <a:spLocks noGrp="1"/>
          </p:cNvSpPr>
          <p:nvPr>
            <p:ph type="body" sz="quarter" idx="14" hasCustomPrompt="1"/>
          </p:nvPr>
        </p:nvSpPr>
        <p:spPr>
          <a:xfrm>
            <a:off x="521240" y="2130399"/>
            <a:ext cx="9168341" cy="2769989"/>
          </a:xfrm>
          <a:noFill/>
        </p:spPr>
        <p:txBody>
          <a:bodyPr lIns="0" tIns="0" rIns="0" bIns="0" anchor="ctr">
            <a:spAutoFit/>
          </a:bodyPr>
          <a:lstStyle>
            <a:lvl1pPr marL="380990" marR="0" indent="-380990" algn="l" defTabSz="1219170" rtl="0" eaLnBrk="1" fontAlgn="auto" latinLnBrk="0" hangingPunct="1">
              <a:lnSpc>
                <a:spcPct val="150000"/>
              </a:lnSpc>
              <a:spcBef>
                <a:spcPts val="800"/>
              </a:spcBef>
              <a:spcAft>
                <a:spcPts val="0"/>
              </a:spcAft>
              <a:buClr>
                <a:schemeClr val="bg2"/>
              </a:buClr>
              <a:buSzTx/>
              <a:buFont typeface="Arial" charset="0"/>
              <a:buChar char="•"/>
              <a:tabLst/>
              <a:defRPr sz="2667" b="0" i="0" baseline="0">
                <a:solidFill>
                  <a:srgbClr val="4D4D55"/>
                </a:solidFill>
                <a:latin typeface="Tahoma" charset="0"/>
                <a:ea typeface="Tahoma" charset="0"/>
                <a:cs typeface="Tahoma" charset="0"/>
              </a:defRPr>
            </a:lvl1pPr>
            <a:lvl2pPr>
              <a:lnSpc>
                <a:spcPct val="150000"/>
              </a:lnSpc>
              <a:buClr>
                <a:schemeClr val="accent6"/>
              </a:buClr>
              <a:buSzPct val="85000"/>
              <a:defRPr sz="1733"/>
            </a:lvl2pPr>
            <a:lvl3pPr marL="1523962" indent="-304792">
              <a:lnSpc>
                <a:spcPct val="150000"/>
              </a:lnSpc>
              <a:buClr>
                <a:schemeClr val="accent6"/>
              </a:buClr>
              <a:buSzPct val="83000"/>
              <a:buFont typeface="Arial" charset="0"/>
              <a:buChar char="•"/>
              <a:defRPr sz="1467"/>
            </a:lvl3pPr>
          </a:lstStyle>
          <a:p>
            <a:pPr lvl="0"/>
            <a:r>
              <a:rPr lang="en-US" dirty="0"/>
              <a:t>Text goes here</a:t>
            </a:r>
          </a:p>
          <a:p>
            <a:pPr lvl="0"/>
            <a:r>
              <a:rPr lang="en-US" dirty="0"/>
              <a:t>Text goes here</a:t>
            </a:r>
          </a:p>
          <a:p>
            <a:pPr lvl="0"/>
            <a:r>
              <a:rPr lang="en-US" dirty="0"/>
              <a:t>Text goes here</a:t>
            </a:r>
          </a:p>
          <a:p>
            <a:pPr lvl="0"/>
            <a:r>
              <a:rPr lang="en-US" dirty="0"/>
              <a:t>Text goes here</a:t>
            </a:r>
          </a:p>
        </p:txBody>
      </p:sp>
      <p:cxnSp>
        <p:nvCxnSpPr>
          <p:cNvPr id="7" name="Straight Connector 6"/>
          <p:cNvCxnSpPr/>
          <p:nvPr/>
        </p:nvCxnSpPr>
        <p:spPr>
          <a:xfrm>
            <a:off x="527381" y="289419"/>
            <a:ext cx="1901667" cy="0"/>
          </a:xfrm>
          <a:prstGeom prst="line">
            <a:avLst/>
          </a:prstGeom>
          <a:noFill/>
          <a:ln w="38100" cap="rnd" cmpd="sng" algn="ctr">
            <a:solidFill>
              <a:schemeClr val="bg2"/>
            </a:solidFill>
            <a:prstDash val="solid"/>
          </a:ln>
          <a:effectLst/>
        </p:spPr>
      </p:cxnSp>
      <p:sp>
        <p:nvSpPr>
          <p:cNvPr id="20" name="Text Placeholder 19"/>
          <p:cNvSpPr>
            <a:spLocks noGrp="1"/>
          </p:cNvSpPr>
          <p:nvPr>
            <p:ph type="body" sz="quarter" idx="13" hasCustomPrompt="1"/>
          </p:nvPr>
        </p:nvSpPr>
        <p:spPr>
          <a:xfrm>
            <a:off x="524227" y="414078"/>
            <a:ext cx="5934703" cy="451405"/>
          </a:xfrm>
        </p:spPr>
        <p:txBody>
          <a:bodyPr lIns="0" tIns="0" rIns="0" bIns="0">
            <a:spAutoFit/>
          </a:bodyPr>
          <a:lstStyle>
            <a:lvl1pPr marL="0" indent="0">
              <a:buFontTx/>
              <a:buNone/>
              <a:defRPr sz="2933" b="1" i="1" spc="0">
                <a:solidFill>
                  <a:schemeClr val="bg2"/>
                </a:solidFill>
              </a:defRPr>
            </a:lvl1pPr>
          </a:lstStyle>
          <a:p>
            <a:pPr lvl="0"/>
            <a:r>
              <a:rPr lang="en-US" dirty="0"/>
              <a:t>Title Goes Here</a:t>
            </a:r>
          </a:p>
        </p:txBody>
      </p:sp>
      <p:pic>
        <p:nvPicPr>
          <p:cNvPr id="8" name="Picture 7"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7" y="6107289"/>
            <a:ext cx="602251" cy="530576"/>
          </a:xfrm>
          <a:prstGeom prst="rect">
            <a:avLst/>
          </a:prstGeom>
        </p:spPr>
      </p:pic>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10.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239349" y="1124743"/>
            <a:ext cx="10657251" cy="1250156"/>
          </a:xfrm>
          <a:prstGeom prst="rect">
            <a:avLst/>
          </a:prstGeom>
        </p:spPr>
        <p:txBody>
          <a:bodyPr vert="horz" lIns="180000" tIns="45720" rIns="91440" bIns="45720" rtlCol="0" anchor="t" anchorCtr="0">
            <a:normAutofit/>
          </a:bodyPr>
          <a:lstStyle/>
          <a:p>
            <a:r>
              <a:rPr lang="en-US"/>
              <a:t>Click to edit Master title style</a:t>
            </a:r>
            <a:endParaRPr lang="en-US" dirty="0"/>
          </a:p>
        </p:txBody>
      </p:sp>
      <p:sp>
        <p:nvSpPr>
          <p:cNvPr id="8" name="Text Placeholder 2"/>
          <p:cNvSpPr>
            <a:spLocks noGrp="1"/>
          </p:cNvSpPr>
          <p:nvPr>
            <p:ph type="body" idx="1"/>
          </p:nvPr>
        </p:nvSpPr>
        <p:spPr>
          <a:xfrm>
            <a:off x="239349" y="2402923"/>
            <a:ext cx="11617291" cy="4098419"/>
          </a:xfrm>
          <a:prstGeom prst="rect">
            <a:avLst/>
          </a:prstGeom>
        </p:spPr>
        <p:txBody>
          <a:bodyPr vert="horz" lIns="21600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01345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701" r:id="rId27"/>
  </p:sldLayoutIdLst>
  <p:transition>
    <p:fade/>
  </p:transition>
  <p:txStyles>
    <p:titleStyle>
      <a:lvl1pPr algn="l" defTabSz="1219170" rtl="0" eaLnBrk="1" latinLnBrk="0" hangingPunct="1">
        <a:spcBef>
          <a:spcPct val="0"/>
        </a:spcBef>
        <a:buNone/>
        <a:defRPr sz="3467" b="1" i="1" kern="1200">
          <a:solidFill>
            <a:schemeClr val="accent4"/>
          </a:solidFill>
          <a:latin typeface="+mj-lt"/>
          <a:ea typeface="+mj-ea"/>
          <a:cs typeface="+mj-cs"/>
        </a:defRPr>
      </a:lvl1pPr>
    </p:titleStyle>
    <p:bodyStyle>
      <a:lvl1pPr marL="258227" indent="-258227" algn="l" defTabSz="1219170" rtl="0" eaLnBrk="1" latinLnBrk="0" hangingPunct="1">
        <a:lnSpc>
          <a:spcPct val="100000"/>
        </a:lnSpc>
        <a:spcBef>
          <a:spcPts val="800"/>
        </a:spcBef>
        <a:buClr>
          <a:schemeClr val="accent4"/>
        </a:buClr>
        <a:buFont typeface="Arial" panose="020B0604020202020204" pitchFamily="34" charset="0"/>
        <a:buChar char="•"/>
        <a:defRPr sz="2400" kern="1200">
          <a:solidFill>
            <a:srgbClr val="4D4D55"/>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7382" y="932723"/>
            <a:ext cx="6254485" cy="768085"/>
          </a:xfrm>
          <a:prstGeom prst="rect">
            <a:avLst/>
          </a:prstGeom>
        </p:spPr>
        <p:txBody>
          <a:bodyPr vert="horz" lIns="91440" tIns="45720" rIns="91440" bIns="45720" rtlCol="0" anchor="t" anchorCtr="0">
            <a:normAutofit/>
          </a:bodyPr>
          <a:lstStyle/>
          <a:p>
            <a:r>
              <a:rPr lang="en-US" dirty="0"/>
              <a:t>Click to edit Master title style</a:t>
            </a:r>
          </a:p>
        </p:txBody>
      </p:sp>
      <p:sp>
        <p:nvSpPr>
          <p:cNvPr id="3" name="Text Placeholder 2"/>
          <p:cNvSpPr>
            <a:spLocks noGrp="1"/>
          </p:cNvSpPr>
          <p:nvPr>
            <p:ph type="body" idx="1"/>
          </p:nvPr>
        </p:nvSpPr>
        <p:spPr>
          <a:xfrm>
            <a:off x="527381" y="2205914"/>
            <a:ext cx="9025003" cy="34313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91327" y="6232358"/>
            <a:ext cx="542099" cy="365125"/>
          </a:xfrm>
          <a:prstGeom prst="rect">
            <a:avLst/>
          </a:prstGeom>
        </p:spPr>
        <p:txBody>
          <a:bodyPr vert="horz" lIns="91440" tIns="45720" rIns="91440" bIns="45720" rtlCol="0" anchor="ctr"/>
          <a:lstStyle>
            <a:lvl1pPr algn="ctr">
              <a:defRPr sz="1200" i="1">
                <a:solidFill>
                  <a:srgbClr val="DBDCDD"/>
                </a:solidFill>
                <a:latin typeface="Soho Gothic Pro" pitchFamily="34" charset="0"/>
              </a:defRPr>
            </a:lvl1pPr>
          </a:lstStyle>
          <a:p>
            <a:fld id="{0BABED4E-FB1B-44C7-B58A-608962EC46D8}" type="slidenum">
              <a:rPr lang="en-US" smtClean="0"/>
              <a:pPr/>
              <a:t>‹#›</a:t>
            </a:fld>
            <a:endParaRPr lang="en-US" dirty="0"/>
          </a:p>
        </p:txBody>
      </p:sp>
      <p:pic>
        <p:nvPicPr>
          <p:cNvPr id="2050" name="Picture 2" descr="E:\OPEN\koltura 4\41605_EDU_VALUE_PRESENTATION_08 Folder\Links\number.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306786" y="6242978"/>
            <a:ext cx="334565" cy="334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95449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219170" rtl="0" eaLnBrk="1" latinLnBrk="0" hangingPunct="1">
        <a:spcBef>
          <a:spcPct val="0"/>
        </a:spcBef>
        <a:buNone/>
        <a:defRPr sz="2133" i="1" kern="1200" cap="all" baseline="0">
          <a:solidFill>
            <a:schemeClr val="bg2"/>
          </a:solidFill>
          <a:latin typeface="Soho Gothic Pro" pitchFamily="34" charset="0"/>
          <a:ea typeface="+mj-ea"/>
          <a:cs typeface="+mj-cs"/>
        </a:defRPr>
      </a:lvl1pPr>
    </p:titleStyle>
    <p:bodyStyle>
      <a:lvl1pPr marL="241294" indent="-241294" algn="l" defTabSz="1219170" rtl="0" eaLnBrk="1" latinLnBrk="0" hangingPunct="1">
        <a:spcBef>
          <a:spcPct val="20000"/>
        </a:spcBef>
        <a:buFont typeface="Wingdings 3" panose="05040102010807070707" pitchFamily="18" charset="2"/>
        <a:buChar char=""/>
        <a:defRPr sz="1467" kern="1200">
          <a:solidFill>
            <a:schemeClr val="tx1"/>
          </a:solidFill>
          <a:latin typeface="Verdana" panose="020B0604030504040204" pitchFamily="34" charset="0"/>
          <a:ea typeface="+mn-ea"/>
          <a:cs typeface="+mn-cs"/>
        </a:defRPr>
      </a:lvl1pPr>
      <a:lvl2pPr marL="990575" indent="-380990" algn="l" defTabSz="121917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mn-ea"/>
          <a:cs typeface="+mn-cs"/>
        </a:defRPr>
      </a:lvl2pPr>
      <a:lvl3pPr marL="1523962" indent="-304792" algn="l" defTabSz="1219170" rtl="0" eaLnBrk="1" latinLnBrk="0" hangingPunct="1">
        <a:spcBef>
          <a:spcPct val="20000"/>
        </a:spcBef>
        <a:buFont typeface="Arial" panose="020B0604020202020204" pitchFamily="34" charset="0"/>
        <a:buChar char="•"/>
        <a:defRPr sz="1333" kern="1200">
          <a:solidFill>
            <a:schemeClr val="tx1"/>
          </a:solidFill>
          <a:latin typeface="Verdana" panose="020B0604030504040204" pitchFamily="34" charset="0"/>
          <a:ea typeface="+mn-ea"/>
          <a:cs typeface="+mn-cs"/>
        </a:defRPr>
      </a:lvl3pPr>
      <a:lvl4pPr marL="2133547" indent="-304792" algn="l" defTabSz="1219170" rtl="0" eaLnBrk="1" latinLnBrk="0" hangingPunct="1">
        <a:spcBef>
          <a:spcPct val="20000"/>
        </a:spcBef>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743131" indent="-304792" algn="l" defTabSz="1219170" rtl="0" eaLnBrk="1" latinLnBrk="0" hangingPunct="1">
        <a:spcBef>
          <a:spcPct val="20000"/>
        </a:spcBef>
        <a:buFont typeface="Arial" panose="020B0604020202020204" pitchFamily="34" charset="0"/>
        <a:buChar char="•"/>
        <a:defRPr sz="1200" kern="1200">
          <a:solidFill>
            <a:schemeClr val="tx1"/>
          </a:solidFill>
          <a:latin typeface="Verdana" panose="020B0604030504040204" pitchFamily="34" charset="0"/>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5389" y="2396696"/>
            <a:ext cx="5495761" cy="1470025"/>
          </a:xfrm>
        </p:spPr>
        <p:txBody>
          <a:bodyPr>
            <a:normAutofit/>
          </a:bodyPr>
          <a:lstStyle/>
          <a:p>
            <a:pPr>
              <a:lnSpc>
                <a:spcPct val="85000"/>
              </a:lnSpc>
            </a:pPr>
            <a:r>
              <a:rPr lang="en-US" sz="3600" dirty="0">
                <a:solidFill>
                  <a:schemeClr val="accent5"/>
                </a:solidFill>
                <a:latin typeface="Verdana" charset="0"/>
                <a:ea typeface="Verdana" charset="0"/>
                <a:cs typeface="Verdana" charset="0"/>
              </a:rPr>
              <a:t>Kaltura - </a:t>
            </a:r>
            <a:r>
              <a:rPr lang="en-US" sz="3600" dirty="0" err="1">
                <a:solidFill>
                  <a:schemeClr val="accent5"/>
                </a:solidFill>
                <a:latin typeface="Verdana" charset="0"/>
                <a:ea typeface="Verdana" charset="0"/>
                <a:cs typeface="Verdana" charset="0"/>
              </a:rPr>
              <a:t>NORDUnet</a:t>
            </a:r>
            <a:endParaRPr lang="en-US" sz="3600" dirty="0">
              <a:solidFill>
                <a:schemeClr val="accent5"/>
              </a:solidFill>
              <a:latin typeface="Verdana" charset="0"/>
              <a:ea typeface="Verdana" charset="0"/>
              <a:cs typeface="Verdana" charset="0"/>
            </a:endParaRPr>
          </a:p>
        </p:txBody>
      </p:sp>
      <p:pic>
        <p:nvPicPr>
          <p:cNvPr id="1027" name="Picture 3" descr="E:\OPEN\koltura 4\41605_EDU_VALUE_PRESENTATION_08 Folder\Links\logo.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1482" y="609600"/>
            <a:ext cx="873317" cy="768069"/>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676463" y="2247239"/>
            <a:ext cx="4390985" cy="0"/>
          </a:xfrm>
          <a:prstGeom prst="line">
            <a:avLst/>
          </a:prstGeom>
          <a:ln w="50800"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Freeform 9"/>
          <p:cNvSpPr>
            <a:spLocks/>
          </p:cNvSpPr>
          <p:nvPr/>
        </p:nvSpPr>
        <p:spPr bwMode="auto">
          <a:xfrm>
            <a:off x="8748184" y="5844118"/>
            <a:ext cx="1413933" cy="198967"/>
          </a:xfrm>
          <a:custGeom>
            <a:avLst/>
            <a:gdLst>
              <a:gd name="T0" fmla="*/ 566 w 566"/>
              <a:gd name="T1" fmla="*/ 40 h 80"/>
              <a:gd name="T2" fmla="*/ 525 w 566"/>
              <a:gd name="T3" fmla="*/ 0 h 80"/>
              <a:gd name="T4" fmla="*/ 40 w 566"/>
              <a:gd name="T5" fmla="*/ 0 h 80"/>
              <a:gd name="T6" fmla="*/ 0 w 566"/>
              <a:gd name="T7" fmla="*/ 40 h 80"/>
              <a:gd name="T8" fmla="*/ 40 w 566"/>
              <a:gd name="T9" fmla="*/ 80 h 80"/>
              <a:gd name="T10" fmla="*/ 525 w 566"/>
              <a:gd name="T11" fmla="*/ 80 h 80"/>
              <a:gd name="T12" fmla="*/ 566 w 566"/>
              <a:gd name="T13" fmla="*/ 40 h 80"/>
            </a:gdLst>
            <a:ahLst/>
            <a:cxnLst>
              <a:cxn ang="0">
                <a:pos x="T0" y="T1"/>
              </a:cxn>
              <a:cxn ang="0">
                <a:pos x="T2" y="T3"/>
              </a:cxn>
              <a:cxn ang="0">
                <a:pos x="T4" y="T5"/>
              </a:cxn>
              <a:cxn ang="0">
                <a:pos x="T6" y="T7"/>
              </a:cxn>
              <a:cxn ang="0">
                <a:pos x="T8" y="T9"/>
              </a:cxn>
              <a:cxn ang="0">
                <a:pos x="T10" y="T11"/>
              </a:cxn>
              <a:cxn ang="0">
                <a:pos x="T12" y="T13"/>
              </a:cxn>
            </a:cxnLst>
            <a:rect l="0" t="0" r="r" b="b"/>
            <a:pathLst>
              <a:path w="566" h="80">
                <a:moveTo>
                  <a:pt x="566" y="40"/>
                </a:moveTo>
                <a:cubicBezTo>
                  <a:pt x="566" y="18"/>
                  <a:pt x="547" y="0"/>
                  <a:pt x="525" y="0"/>
                </a:cubicBezTo>
                <a:cubicBezTo>
                  <a:pt x="40" y="0"/>
                  <a:pt x="40" y="0"/>
                  <a:pt x="40" y="0"/>
                </a:cubicBezTo>
                <a:cubicBezTo>
                  <a:pt x="18" y="0"/>
                  <a:pt x="0" y="18"/>
                  <a:pt x="0" y="40"/>
                </a:cubicBezTo>
                <a:cubicBezTo>
                  <a:pt x="0" y="62"/>
                  <a:pt x="18" y="80"/>
                  <a:pt x="40" y="80"/>
                </a:cubicBezTo>
                <a:cubicBezTo>
                  <a:pt x="525" y="80"/>
                  <a:pt x="525" y="80"/>
                  <a:pt x="525" y="80"/>
                </a:cubicBezTo>
                <a:cubicBezTo>
                  <a:pt x="547" y="80"/>
                  <a:pt x="566" y="62"/>
                  <a:pt x="566" y="40"/>
                </a:cubicBezTo>
              </a:path>
            </a:pathLst>
          </a:custGeom>
          <a:solidFill>
            <a:srgbClr val="07A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1" name="Freeform 10"/>
          <p:cNvSpPr>
            <a:spLocks/>
          </p:cNvSpPr>
          <p:nvPr/>
        </p:nvSpPr>
        <p:spPr bwMode="auto">
          <a:xfrm>
            <a:off x="8013700" y="5321301"/>
            <a:ext cx="2878667" cy="203200"/>
          </a:xfrm>
          <a:custGeom>
            <a:avLst/>
            <a:gdLst>
              <a:gd name="T0" fmla="*/ 1153 w 1153"/>
              <a:gd name="T1" fmla="*/ 41 h 81"/>
              <a:gd name="T2" fmla="*/ 1113 w 1153"/>
              <a:gd name="T3" fmla="*/ 0 h 81"/>
              <a:gd name="T4" fmla="*/ 40 w 1153"/>
              <a:gd name="T5" fmla="*/ 0 h 81"/>
              <a:gd name="T6" fmla="*/ 0 w 1153"/>
              <a:gd name="T7" fmla="*/ 41 h 81"/>
              <a:gd name="T8" fmla="*/ 40 w 1153"/>
              <a:gd name="T9" fmla="*/ 81 h 81"/>
              <a:gd name="T10" fmla="*/ 1113 w 1153"/>
              <a:gd name="T11" fmla="*/ 81 h 81"/>
              <a:gd name="T12" fmla="*/ 1153 w 1153"/>
              <a:gd name="T13" fmla="*/ 41 h 81"/>
            </a:gdLst>
            <a:ahLst/>
            <a:cxnLst>
              <a:cxn ang="0">
                <a:pos x="T0" y="T1"/>
              </a:cxn>
              <a:cxn ang="0">
                <a:pos x="T2" y="T3"/>
              </a:cxn>
              <a:cxn ang="0">
                <a:pos x="T4" y="T5"/>
              </a:cxn>
              <a:cxn ang="0">
                <a:pos x="T6" y="T7"/>
              </a:cxn>
              <a:cxn ang="0">
                <a:pos x="T8" y="T9"/>
              </a:cxn>
              <a:cxn ang="0">
                <a:pos x="T10" y="T11"/>
              </a:cxn>
              <a:cxn ang="0">
                <a:pos x="T12" y="T13"/>
              </a:cxn>
            </a:cxnLst>
            <a:rect l="0" t="0" r="r" b="b"/>
            <a:pathLst>
              <a:path w="1153" h="81">
                <a:moveTo>
                  <a:pt x="1153" y="41"/>
                </a:moveTo>
                <a:cubicBezTo>
                  <a:pt x="1153" y="18"/>
                  <a:pt x="1135" y="0"/>
                  <a:pt x="1113" y="0"/>
                </a:cubicBezTo>
                <a:cubicBezTo>
                  <a:pt x="40" y="0"/>
                  <a:pt x="40" y="0"/>
                  <a:pt x="40" y="0"/>
                </a:cubicBezTo>
                <a:cubicBezTo>
                  <a:pt x="18" y="0"/>
                  <a:pt x="0" y="18"/>
                  <a:pt x="0" y="41"/>
                </a:cubicBezTo>
                <a:cubicBezTo>
                  <a:pt x="0" y="63"/>
                  <a:pt x="18" y="81"/>
                  <a:pt x="40" y="81"/>
                </a:cubicBezTo>
                <a:cubicBezTo>
                  <a:pt x="1113" y="81"/>
                  <a:pt x="1113" y="81"/>
                  <a:pt x="1113" y="81"/>
                </a:cubicBezTo>
                <a:cubicBezTo>
                  <a:pt x="1135" y="81"/>
                  <a:pt x="1153" y="63"/>
                  <a:pt x="1153" y="41"/>
                </a:cubicBezTo>
              </a:path>
            </a:pathLst>
          </a:custGeom>
          <a:solidFill>
            <a:srgbClr val="B3D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2" name="Freeform 11"/>
          <p:cNvSpPr>
            <a:spLocks/>
          </p:cNvSpPr>
          <p:nvPr/>
        </p:nvSpPr>
        <p:spPr bwMode="auto">
          <a:xfrm>
            <a:off x="7687734" y="4802718"/>
            <a:ext cx="3532717" cy="198967"/>
          </a:xfrm>
          <a:custGeom>
            <a:avLst/>
            <a:gdLst>
              <a:gd name="T0" fmla="*/ 1375 w 1415"/>
              <a:gd name="T1" fmla="*/ 80 h 80"/>
              <a:gd name="T2" fmla="*/ 1415 w 1415"/>
              <a:gd name="T3" fmla="*/ 40 h 80"/>
              <a:gd name="T4" fmla="*/ 1375 w 1415"/>
              <a:gd name="T5" fmla="*/ 0 h 80"/>
              <a:gd name="T6" fmla="*/ 41 w 1415"/>
              <a:gd name="T7" fmla="*/ 0 h 80"/>
              <a:gd name="T8" fmla="*/ 0 w 1415"/>
              <a:gd name="T9" fmla="*/ 40 h 80"/>
              <a:gd name="T10" fmla="*/ 41 w 1415"/>
              <a:gd name="T11" fmla="*/ 80 h 80"/>
              <a:gd name="T12" fmla="*/ 1375 w 1415"/>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1415" h="80">
                <a:moveTo>
                  <a:pt x="1375" y="80"/>
                </a:moveTo>
                <a:cubicBezTo>
                  <a:pt x="1397" y="80"/>
                  <a:pt x="1415" y="62"/>
                  <a:pt x="1415" y="40"/>
                </a:cubicBezTo>
                <a:cubicBezTo>
                  <a:pt x="1415" y="18"/>
                  <a:pt x="1397" y="0"/>
                  <a:pt x="1375" y="0"/>
                </a:cubicBezTo>
                <a:cubicBezTo>
                  <a:pt x="41" y="0"/>
                  <a:pt x="41" y="0"/>
                  <a:pt x="41" y="0"/>
                </a:cubicBezTo>
                <a:cubicBezTo>
                  <a:pt x="18" y="0"/>
                  <a:pt x="0" y="18"/>
                  <a:pt x="0" y="40"/>
                </a:cubicBezTo>
                <a:cubicBezTo>
                  <a:pt x="0" y="62"/>
                  <a:pt x="18" y="80"/>
                  <a:pt x="41" y="80"/>
                </a:cubicBezTo>
                <a:lnTo>
                  <a:pt x="1375" y="80"/>
                </a:lnTo>
                <a:close/>
              </a:path>
            </a:pathLst>
          </a:custGeom>
          <a:solidFill>
            <a:srgbClr val="00AB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3" name="Freeform 12"/>
          <p:cNvSpPr>
            <a:spLocks/>
          </p:cNvSpPr>
          <p:nvPr/>
        </p:nvSpPr>
        <p:spPr bwMode="auto">
          <a:xfrm>
            <a:off x="7533217" y="4284135"/>
            <a:ext cx="3841751" cy="198967"/>
          </a:xfrm>
          <a:custGeom>
            <a:avLst/>
            <a:gdLst>
              <a:gd name="T0" fmla="*/ 1539 w 1539"/>
              <a:gd name="T1" fmla="*/ 40 h 80"/>
              <a:gd name="T2" fmla="*/ 1499 w 1539"/>
              <a:gd name="T3" fmla="*/ 0 h 80"/>
              <a:gd name="T4" fmla="*/ 40 w 1539"/>
              <a:gd name="T5" fmla="*/ 0 h 80"/>
              <a:gd name="T6" fmla="*/ 0 w 1539"/>
              <a:gd name="T7" fmla="*/ 40 h 80"/>
              <a:gd name="T8" fmla="*/ 40 w 1539"/>
              <a:gd name="T9" fmla="*/ 80 h 80"/>
              <a:gd name="T10" fmla="*/ 1499 w 1539"/>
              <a:gd name="T11" fmla="*/ 80 h 80"/>
              <a:gd name="T12" fmla="*/ 1539 w 1539"/>
              <a:gd name="T13" fmla="*/ 40 h 80"/>
            </a:gdLst>
            <a:ahLst/>
            <a:cxnLst>
              <a:cxn ang="0">
                <a:pos x="T0" y="T1"/>
              </a:cxn>
              <a:cxn ang="0">
                <a:pos x="T2" y="T3"/>
              </a:cxn>
              <a:cxn ang="0">
                <a:pos x="T4" y="T5"/>
              </a:cxn>
              <a:cxn ang="0">
                <a:pos x="T6" y="T7"/>
              </a:cxn>
              <a:cxn ang="0">
                <a:pos x="T8" y="T9"/>
              </a:cxn>
              <a:cxn ang="0">
                <a:pos x="T10" y="T11"/>
              </a:cxn>
              <a:cxn ang="0">
                <a:pos x="T12" y="T13"/>
              </a:cxn>
            </a:cxnLst>
            <a:rect l="0" t="0" r="r" b="b"/>
            <a:pathLst>
              <a:path w="1539" h="80">
                <a:moveTo>
                  <a:pt x="1539" y="40"/>
                </a:moveTo>
                <a:cubicBezTo>
                  <a:pt x="1539" y="18"/>
                  <a:pt x="1521" y="0"/>
                  <a:pt x="1499" y="0"/>
                </a:cubicBezTo>
                <a:cubicBezTo>
                  <a:pt x="40" y="0"/>
                  <a:pt x="40" y="0"/>
                  <a:pt x="40" y="0"/>
                </a:cubicBezTo>
                <a:cubicBezTo>
                  <a:pt x="18" y="0"/>
                  <a:pt x="0" y="18"/>
                  <a:pt x="0" y="40"/>
                </a:cubicBezTo>
                <a:cubicBezTo>
                  <a:pt x="0" y="62"/>
                  <a:pt x="18" y="80"/>
                  <a:pt x="40" y="80"/>
                </a:cubicBezTo>
                <a:cubicBezTo>
                  <a:pt x="1499" y="80"/>
                  <a:pt x="1499" y="80"/>
                  <a:pt x="1499" y="80"/>
                </a:cubicBezTo>
                <a:cubicBezTo>
                  <a:pt x="1521" y="80"/>
                  <a:pt x="1539" y="62"/>
                  <a:pt x="1539" y="40"/>
                </a:cubicBezTo>
              </a:path>
            </a:pathLst>
          </a:custGeom>
          <a:solidFill>
            <a:srgbClr val="1D4B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4" name="Freeform 13"/>
          <p:cNvSpPr>
            <a:spLocks/>
          </p:cNvSpPr>
          <p:nvPr/>
        </p:nvSpPr>
        <p:spPr bwMode="auto">
          <a:xfrm>
            <a:off x="7533217" y="3763435"/>
            <a:ext cx="3841751" cy="201084"/>
          </a:xfrm>
          <a:custGeom>
            <a:avLst/>
            <a:gdLst>
              <a:gd name="T0" fmla="*/ 1539 w 1539"/>
              <a:gd name="T1" fmla="*/ 40 h 81"/>
              <a:gd name="T2" fmla="*/ 1499 w 1539"/>
              <a:gd name="T3" fmla="*/ 0 h 81"/>
              <a:gd name="T4" fmla="*/ 40 w 1539"/>
              <a:gd name="T5" fmla="*/ 0 h 81"/>
              <a:gd name="T6" fmla="*/ 0 w 1539"/>
              <a:gd name="T7" fmla="*/ 40 h 81"/>
              <a:gd name="T8" fmla="*/ 40 w 1539"/>
              <a:gd name="T9" fmla="*/ 81 h 81"/>
              <a:gd name="T10" fmla="*/ 1499 w 1539"/>
              <a:gd name="T11" fmla="*/ 81 h 81"/>
              <a:gd name="T12" fmla="*/ 1539 w 1539"/>
              <a:gd name="T13" fmla="*/ 40 h 81"/>
            </a:gdLst>
            <a:ahLst/>
            <a:cxnLst>
              <a:cxn ang="0">
                <a:pos x="T0" y="T1"/>
              </a:cxn>
              <a:cxn ang="0">
                <a:pos x="T2" y="T3"/>
              </a:cxn>
              <a:cxn ang="0">
                <a:pos x="T4" y="T5"/>
              </a:cxn>
              <a:cxn ang="0">
                <a:pos x="T6" y="T7"/>
              </a:cxn>
              <a:cxn ang="0">
                <a:pos x="T8" y="T9"/>
              </a:cxn>
              <a:cxn ang="0">
                <a:pos x="T10" y="T11"/>
              </a:cxn>
              <a:cxn ang="0">
                <a:pos x="T12" y="T13"/>
              </a:cxn>
            </a:cxnLst>
            <a:rect l="0" t="0" r="r" b="b"/>
            <a:pathLst>
              <a:path w="1539" h="81">
                <a:moveTo>
                  <a:pt x="1539" y="40"/>
                </a:moveTo>
                <a:cubicBezTo>
                  <a:pt x="1539" y="18"/>
                  <a:pt x="1521" y="0"/>
                  <a:pt x="1499" y="0"/>
                </a:cubicBezTo>
                <a:cubicBezTo>
                  <a:pt x="40" y="0"/>
                  <a:pt x="40" y="0"/>
                  <a:pt x="40" y="0"/>
                </a:cubicBezTo>
                <a:cubicBezTo>
                  <a:pt x="18" y="0"/>
                  <a:pt x="0" y="18"/>
                  <a:pt x="0" y="40"/>
                </a:cubicBezTo>
                <a:cubicBezTo>
                  <a:pt x="0" y="63"/>
                  <a:pt x="18" y="81"/>
                  <a:pt x="40" y="81"/>
                </a:cubicBezTo>
                <a:cubicBezTo>
                  <a:pt x="1499" y="81"/>
                  <a:pt x="1499" y="81"/>
                  <a:pt x="1499" y="81"/>
                </a:cubicBezTo>
                <a:cubicBezTo>
                  <a:pt x="1521" y="81"/>
                  <a:pt x="1539" y="63"/>
                  <a:pt x="1539" y="40"/>
                </a:cubicBezTo>
              </a:path>
            </a:pathLst>
          </a:custGeom>
          <a:solidFill>
            <a:srgbClr val="0195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5" name="Freeform 14"/>
          <p:cNvSpPr>
            <a:spLocks/>
          </p:cNvSpPr>
          <p:nvPr/>
        </p:nvSpPr>
        <p:spPr bwMode="auto">
          <a:xfrm>
            <a:off x="7687734" y="3242735"/>
            <a:ext cx="3532717" cy="201084"/>
          </a:xfrm>
          <a:custGeom>
            <a:avLst/>
            <a:gdLst>
              <a:gd name="T0" fmla="*/ 1415 w 1415"/>
              <a:gd name="T1" fmla="*/ 40 h 80"/>
              <a:gd name="T2" fmla="*/ 1375 w 1415"/>
              <a:gd name="T3" fmla="*/ 0 h 80"/>
              <a:gd name="T4" fmla="*/ 41 w 1415"/>
              <a:gd name="T5" fmla="*/ 0 h 80"/>
              <a:gd name="T6" fmla="*/ 0 w 1415"/>
              <a:gd name="T7" fmla="*/ 40 h 80"/>
              <a:gd name="T8" fmla="*/ 41 w 1415"/>
              <a:gd name="T9" fmla="*/ 80 h 80"/>
              <a:gd name="T10" fmla="*/ 1375 w 1415"/>
              <a:gd name="T11" fmla="*/ 80 h 80"/>
              <a:gd name="T12" fmla="*/ 1415 w 1415"/>
              <a:gd name="T13" fmla="*/ 40 h 80"/>
            </a:gdLst>
            <a:ahLst/>
            <a:cxnLst>
              <a:cxn ang="0">
                <a:pos x="T0" y="T1"/>
              </a:cxn>
              <a:cxn ang="0">
                <a:pos x="T2" y="T3"/>
              </a:cxn>
              <a:cxn ang="0">
                <a:pos x="T4" y="T5"/>
              </a:cxn>
              <a:cxn ang="0">
                <a:pos x="T6" y="T7"/>
              </a:cxn>
              <a:cxn ang="0">
                <a:pos x="T8" y="T9"/>
              </a:cxn>
              <a:cxn ang="0">
                <a:pos x="T10" y="T11"/>
              </a:cxn>
              <a:cxn ang="0">
                <a:pos x="T12" y="T13"/>
              </a:cxn>
            </a:cxnLst>
            <a:rect l="0" t="0" r="r" b="b"/>
            <a:pathLst>
              <a:path w="1415" h="80">
                <a:moveTo>
                  <a:pt x="1415" y="40"/>
                </a:moveTo>
                <a:cubicBezTo>
                  <a:pt x="1415" y="18"/>
                  <a:pt x="1397" y="0"/>
                  <a:pt x="1375" y="0"/>
                </a:cubicBezTo>
                <a:cubicBezTo>
                  <a:pt x="41" y="0"/>
                  <a:pt x="41" y="0"/>
                  <a:pt x="41" y="0"/>
                </a:cubicBezTo>
                <a:cubicBezTo>
                  <a:pt x="18" y="0"/>
                  <a:pt x="0" y="18"/>
                  <a:pt x="0" y="40"/>
                </a:cubicBezTo>
                <a:cubicBezTo>
                  <a:pt x="0" y="62"/>
                  <a:pt x="18" y="80"/>
                  <a:pt x="41" y="80"/>
                </a:cubicBezTo>
                <a:cubicBezTo>
                  <a:pt x="1375" y="80"/>
                  <a:pt x="1375" y="80"/>
                  <a:pt x="1375" y="80"/>
                </a:cubicBezTo>
                <a:cubicBezTo>
                  <a:pt x="1397" y="80"/>
                  <a:pt x="1415" y="62"/>
                  <a:pt x="1415" y="40"/>
                </a:cubicBezTo>
              </a:path>
            </a:pathLst>
          </a:custGeom>
          <a:solidFill>
            <a:srgbClr val="DA22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6" name="Freeform 15"/>
          <p:cNvSpPr>
            <a:spLocks/>
          </p:cNvSpPr>
          <p:nvPr/>
        </p:nvSpPr>
        <p:spPr bwMode="auto">
          <a:xfrm>
            <a:off x="8026400" y="2724151"/>
            <a:ext cx="2853267" cy="201084"/>
          </a:xfrm>
          <a:custGeom>
            <a:avLst/>
            <a:gdLst>
              <a:gd name="T0" fmla="*/ 1143 w 1143"/>
              <a:gd name="T1" fmla="*/ 40 h 80"/>
              <a:gd name="T2" fmla="*/ 1103 w 1143"/>
              <a:gd name="T3" fmla="*/ 0 h 80"/>
              <a:gd name="T4" fmla="*/ 40 w 1143"/>
              <a:gd name="T5" fmla="*/ 0 h 80"/>
              <a:gd name="T6" fmla="*/ 0 w 1143"/>
              <a:gd name="T7" fmla="*/ 40 h 80"/>
              <a:gd name="T8" fmla="*/ 40 w 1143"/>
              <a:gd name="T9" fmla="*/ 80 h 80"/>
              <a:gd name="T10" fmla="*/ 1103 w 1143"/>
              <a:gd name="T11" fmla="*/ 80 h 80"/>
              <a:gd name="T12" fmla="*/ 1143 w 1143"/>
              <a:gd name="T13" fmla="*/ 40 h 80"/>
            </a:gdLst>
            <a:ahLst/>
            <a:cxnLst>
              <a:cxn ang="0">
                <a:pos x="T0" y="T1"/>
              </a:cxn>
              <a:cxn ang="0">
                <a:pos x="T2" y="T3"/>
              </a:cxn>
              <a:cxn ang="0">
                <a:pos x="T4" y="T5"/>
              </a:cxn>
              <a:cxn ang="0">
                <a:pos x="T6" y="T7"/>
              </a:cxn>
              <a:cxn ang="0">
                <a:pos x="T8" y="T9"/>
              </a:cxn>
              <a:cxn ang="0">
                <a:pos x="T10" y="T11"/>
              </a:cxn>
              <a:cxn ang="0">
                <a:pos x="T12" y="T13"/>
              </a:cxn>
            </a:cxnLst>
            <a:rect l="0" t="0" r="r" b="b"/>
            <a:pathLst>
              <a:path w="1143" h="80">
                <a:moveTo>
                  <a:pt x="1143" y="40"/>
                </a:moveTo>
                <a:cubicBezTo>
                  <a:pt x="1143" y="18"/>
                  <a:pt x="1125" y="0"/>
                  <a:pt x="1103" y="0"/>
                </a:cubicBezTo>
                <a:cubicBezTo>
                  <a:pt x="40" y="0"/>
                  <a:pt x="40" y="0"/>
                  <a:pt x="40" y="0"/>
                </a:cubicBezTo>
                <a:cubicBezTo>
                  <a:pt x="18" y="0"/>
                  <a:pt x="0" y="18"/>
                  <a:pt x="0" y="40"/>
                </a:cubicBezTo>
                <a:cubicBezTo>
                  <a:pt x="0" y="62"/>
                  <a:pt x="18" y="80"/>
                  <a:pt x="40" y="80"/>
                </a:cubicBezTo>
                <a:cubicBezTo>
                  <a:pt x="1103" y="80"/>
                  <a:pt x="1103" y="80"/>
                  <a:pt x="1103" y="80"/>
                </a:cubicBezTo>
                <a:cubicBezTo>
                  <a:pt x="1125" y="80"/>
                  <a:pt x="1143" y="62"/>
                  <a:pt x="1143" y="40"/>
                </a:cubicBezTo>
              </a:path>
            </a:pathLst>
          </a:custGeom>
          <a:solidFill>
            <a:srgbClr val="FAA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sp>
        <p:nvSpPr>
          <p:cNvPr id="17" name="Freeform 16"/>
          <p:cNvSpPr>
            <a:spLocks/>
          </p:cNvSpPr>
          <p:nvPr/>
        </p:nvSpPr>
        <p:spPr bwMode="auto">
          <a:xfrm>
            <a:off x="8773585" y="2203451"/>
            <a:ext cx="1361017" cy="201084"/>
          </a:xfrm>
          <a:custGeom>
            <a:avLst/>
            <a:gdLst>
              <a:gd name="T0" fmla="*/ 545 w 545"/>
              <a:gd name="T1" fmla="*/ 40 h 81"/>
              <a:gd name="T2" fmla="*/ 505 w 545"/>
              <a:gd name="T3" fmla="*/ 0 h 81"/>
              <a:gd name="T4" fmla="*/ 40 w 545"/>
              <a:gd name="T5" fmla="*/ 0 h 81"/>
              <a:gd name="T6" fmla="*/ 0 w 545"/>
              <a:gd name="T7" fmla="*/ 40 h 81"/>
              <a:gd name="T8" fmla="*/ 40 w 545"/>
              <a:gd name="T9" fmla="*/ 81 h 81"/>
              <a:gd name="T10" fmla="*/ 505 w 545"/>
              <a:gd name="T11" fmla="*/ 81 h 81"/>
              <a:gd name="T12" fmla="*/ 545 w 545"/>
              <a:gd name="T13" fmla="*/ 40 h 81"/>
            </a:gdLst>
            <a:ahLst/>
            <a:cxnLst>
              <a:cxn ang="0">
                <a:pos x="T0" y="T1"/>
              </a:cxn>
              <a:cxn ang="0">
                <a:pos x="T2" y="T3"/>
              </a:cxn>
              <a:cxn ang="0">
                <a:pos x="T4" y="T5"/>
              </a:cxn>
              <a:cxn ang="0">
                <a:pos x="T6" y="T7"/>
              </a:cxn>
              <a:cxn ang="0">
                <a:pos x="T8" y="T9"/>
              </a:cxn>
              <a:cxn ang="0">
                <a:pos x="T10" y="T11"/>
              </a:cxn>
              <a:cxn ang="0">
                <a:pos x="T12" y="T13"/>
              </a:cxn>
            </a:cxnLst>
            <a:rect l="0" t="0" r="r" b="b"/>
            <a:pathLst>
              <a:path w="545" h="81">
                <a:moveTo>
                  <a:pt x="545" y="40"/>
                </a:moveTo>
                <a:cubicBezTo>
                  <a:pt x="545" y="18"/>
                  <a:pt x="527" y="0"/>
                  <a:pt x="505" y="0"/>
                </a:cubicBezTo>
                <a:cubicBezTo>
                  <a:pt x="40" y="0"/>
                  <a:pt x="40" y="0"/>
                  <a:pt x="40" y="0"/>
                </a:cubicBezTo>
                <a:cubicBezTo>
                  <a:pt x="18" y="0"/>
                  <a:pt x="0" y="18"/>
                  <a:pt x="0" y="40"/>
                </a:cubicBezTo>
                <a:cubicBezTo>
                  <a:pt x="0" y="63"/>
                  <a:pt x="18" y="81"/>
                  <a:pt x="40" y="81"/>
                </a:cubicBezTo>
                <a:cubicBezTo>
                  <a:pt x="505" y="81"/>
                  <a:pt x="505" y="81"/>
                  <a:pt x="505" y="81"/>
                </a:cubicBezTo>
                <a:cubicBezTo>
                  <a:pt x="527" y="81"/>
                  <a:pt x="545" y="63"/>
                  <a:pt x="545" y="40"/>
                </a:cubicBezTo>
              </a:path>
            </a:pathLst>
          </a:custGeom>
          <a:solidFill>
            <a:srgbClr val="FBD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rgbClr val="4D4D4D"/>
              </a:solidFill>
            </a:endParaRPr>
          </a:p>
        </p:txBody>
      </p:sp>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81040" y="0"/>
            <a:ext cx="4297680" cy="6858000"/>
          </a:xfrm>
          <a:prstGeom prst="rect">
            <a:avLst/>
          </a:prstGeom>
        </p:spPr>
      </p:pic>
      <p:sp>
        <p:nvSpPr>
          <p:cNvPr id="18" name="Slide Number Placeholder 17"/>
          <p:cNvSpPr>
            <a:spLocks noGrp="1"/>
          </p:cNvSpPr>
          <p:nvPr>
            <p:ph type="sldNum" sz="quarter" idx="12"/>
          </p:nvPr>
        </p:nvSpPr>
        <p:spPr/>
        <p:txBody>
          <a:bodyPr/>
          <a:lstStyle/>
          <a:p>
            <a:fld id="{0BABED4E-FB1B-44C7-B58A-608962EC46D8}" type="slidenum">
              <a:rPr lang="en-US" smtClean="0">
                <a:solidFill>
                  <a:srgbClr val="BCBEC0"/>
                </a:solidFill>
              </a:rPr>
              <a:pPr/>
              <a:t>1</a:t>
            </a:fld>
            <a:endParaRPr lang="en-US" dirty="0">
              <a:solidFill>
                <a:srgbClr val="BCBEC0"/>
              </a:solidFill>
            </a:endParaRPr>
          </a:p>
        </p:txBody>
      </p:sp>
      <p:sp>
        <p:nvSpPr>
          <p:cNvPr id="19" name="Subtitle 2"/>
          <p:cNvSpPr txBox="1">
            <a:spLocks/>
          </p:cNvSpPr>
          <p:nvPr/>
        </p:nvSpPr>
        <p:spPr>
          <a:xfrm>
            <a:off x="462376" y="6170533"/>
            <a:ext cx="5148715" cy="426950"/>
          </a:xfrm>
          <a:prstGeom prst="rect">
            <a:avLst/>
          </a:prstGeom>
        </p:spPr>
        <p:txBody>
          <a:bodyPr vert="horz" lIns="216000" tIns="45720" rIns="91440" bIns="45720" rtlCol="0">
            <a:noAutofit/>
          </a:bodyPr>
          <a:lstStyle>
            <a:lvl1pPr marL="0" indent="0" algn="l" defTabSz="1219170" rtl="0" eaLnBrk="1" latinLnBrk="0" hangingPunct="1">
              <a:lnSpc>
                <a:spcPct val="100000"/>
              </a:lnSpc>
              <a:spcBef>
                <a:spcPts val="800"/>
              </a:spcBef>
              <a:buClr>
                <a:schemeClr val="accent4"/>
              </a:buClr>
              <a:buFont typeface="Arial" panose="020B0604020202020204" pitchFamily="34" charset="0"/>
              <a:buNone/>
              <a:defRPr sz="2400" kern="1200">
                <a:solidFill>
                  <a:schemeClr val="tx1"/>
                </a:solidFill>
                <a:latin typeface="Verdana" panose="020B0604030504040204" pitchFamily="34" charset="0"/>
                <a:ea typeface="+mn-ea"/>
                <a:cs typeface="+mn-cs"/>
              </a:defRPr>
            </a:lvl1pPr>
            <a:lvl2pPr marL="609585" indent="0" algn="ctr" defTabSz="1219170" rtl="0" eaLnBrk="1" latinLnBrk="0" hangingPunct="1">
              <a:lnSpc>
                <a:spcPct val="100000"/>
              </a:lnSpc>
              <a:spcBef>
                <a:spcPts val="800"/>
              </a:spcBef>
              <a:buClr>
                <a:schemeClr val="accent4"/>
              </a:buClr>
              <a:buSzPct val="85000"/>
              <a:buFont typeface="Courier New" panose="02070309020205020404" pitchFamily="49" charset="0"/>
              <a:buNone/>
              <a:defRPr sz="2133" kern="1200">
                <a:solidFill>
                  <a:schemeClr val="tx1">
                    <a:tint val="75000"/>
                  </a:schemeClr>
                </a:solidFill>
                <a:latin typeface="+mn-lt"/>
                <a:ea typeface="+mn-ea"/>
                <a:cs typeface="+mn-cs"/>
              </a:defRPr>
            </a:lvl2pPr>
            <a:lvl3pPr marL="1219170" indent="0" algn="ctr" defTabSz="1219170" rtl="0" eaLnBrk="1" latinLnBrk="0" hangingPunct="1">
              <a:lnSpc>
                <a:spcPct val="100000"/>
              </a:lnSpc>
              <a:spcBef>
                <a:spcPts val="800"/>
              </a:spcBef>
              <a:buClr>
                <a:schemeClr val="accent4"/>
              </a:buClr>
              <a:buFont typeface="Source Sans Pro Light" panose="020B0403030403020204" pitchFamily="34" charset="0"/>
              <a:buNone/>
              <a:defRPr sz="1867" kern="1200">
                <a:solidFill>
                  <a:schemeClr val="tx1">
                    <a:tint val="75000"/>
                  </a:schemeClr>
                </a:solidFill>
                <a:latin typeface="+mn-lt"/>
                <a:ea typeface="+mn-ea"/>
                <a:cs typeface="+mn-cs"/>
              </a:defRPr>
            </a:lvl3pPr>
            <a:lvl4pPr marL="1828754" indent="0" algn="ctr" defTabSz="1219170" rtl="0" eaLnBrk="1" latinLnBrk="0" hangingPunct="1">
              <a:lnSpc>
                <a:spcPct val="100000"/>
              </a:lnSpc>
              <a:spcBef>
                <a:spcPts val="800"/>
              </a:spcBef>
              <a:buClr>
                <a:schemeClr val="accent4"/>
              </a:buClr>
              <a:buFont typeface="Source Sans Pro Light" panose="020B0403030403020204" pitchFamily="34" charset="0"/>
              <a:buNone/>
              <a:defRPr sz="1600" kern="1200">
                <a:solidFill>
                  <a:schemeClr val="tx1">
                    <a:tint val="75000"/>
                  </a:schemeClr>
                </a:solidFill>
                <a:latin typeface="+mn-lt"/>
                <a:ea typeface="+mn-ea"/>
                <a:cs typeface="+mn-cs"/>
              </a:defRPr>
            </a:lvl4pPr>
            <a:lvl5pPr marL="2438339" indent="0" algn="ctr" defTabSz="1219170" rtl="0" eaLnBrk="1" latinLnBrk="0" hangingPunct="1">
              <a:lnSpc>
                <a:spcPct val="100000"/>
              </a:lnSpc>
              <a:spcBef>
                <a:spcPts val="800"/>
              </a:spcBef>
              <a:buClr>
                <a:schemeClr val="accent4"/>
              </a:buClr>
              <a:buFont typeface="Source Sans Pro Light" panose="020B0403030403020204" pitchFamily="34" charset="0"/>
              <a:buNone/>
              <a:defRPr sz="1467" kern="1200">
                <a:solidFill>
                  <a:schemeClr val="tx1">
                    <a:tint val="75000"/>
                  </a:schemeClr>
                </a:solidFill>
                <a:latin typeface="+mn-lt"/>
                <a:ea typeface="+mn-ea"/>
                <a:cs typeface="+mn-cs"/>
              </a:defRPr>
            </a:lvl5pPr>
            <a:lvl6pPr marL="3047924"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9pPr>
          </a:lstStyle>
          <a:p>
            <a:r>
              <a:rPr lang="en-US" sz="2000" b="1" i="1" dirty="0">
                <a:solidFill>
                  <a:srgbClr val="FF0000"/>
                </a:solidFill>
                <a:latin typeface="Verdana" charset="0"/>
                <a:ea typeface="Verdana" charset="0"/>
                <a:cs typeface="Verdana" charset="0"/>
              </a:rPr>
              <a:t>Confidential</a:t>
            </a:r>
          </a:p>
          <a:p>
            <a:endParaRPr lang="en-US" sz="2800" b="1" i="1" dirty="0">
              <a:solidFill>
                <a:srgbClr val="FF0000"/>
              </a:solidFill>
              <a:latin typeface="Verdana" charset="0"/>
              <a:ea typeface="Verdana" charset="0"/>
              <a:cs typeface="Verdana" charset="0"/>
            </a:endParaRPr>
          </a:p>
        </p:txBody>
      </p:sp>
      <p:sp>
        <p:nvSpPr>
          <p:cNvPr id="5" name="Subtitle 4">
            <a:extLst>
              <a:ext uri="{FF2B5EF4-FFF2-40B4-BE49-F238E27FC236}">
                <a16:creationId xmlns:a16="http://schemas.microsoft.com/office/drawing/2014/main" id="{1F1FFCA4-D0AC-4706-9081-7472D094AC81}"/>
              </a:ext>
            </a:extLst>
          </p:cNvPr>
          <p:cNvSpPr>
            <a:spLocks noGrp="1"/>
          </p:cNvSpPr>
          <p:nvPr>
            <p:ph type="subTitle" idx="1"/>
          </p:nvPr>
        </p:nvSpPr>
        <p:spPr>
          <a:xfrm>
            <a:off x="437637" y="3621021"/>
            <a:ext cx="8534400" cy="864096"/>
          </a:xfrm>
        </p:spPr>
        <p:txBody>
          <a:bodyPr>
            <a:normAutofit/>
          </a:bodyPr>
          <a:lstStyle/>
          <a:p>
            <a:r>
              <a:rPr lang="en-US" sz="2000" dirty="0">
                <a:solidFill>
                  <a:schemeClr val="bg2">
                    <a:lumMod val="75000"/>
                  </a:schemeClr>
                </a:solidFill>
              </a:rPr>
              <a:t>Upcoming new products and features</a:t>
            </a:r>
          </a:p>
        </p:txBody>
      </p:sp>
    </p:spTree>
    <p:extLst>
      <p:ext uri="{BB962C8B-B14F-4D97-AF65-F5344CB8AC3E}">
        <p14:creationId xmlns:p14="http://schemas.microsoft.com/office/powerpoint/2010/main" val="314652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par>
                                <p:cTn id="11" presetID="22" presetClass="entr" presetSubtype="2" fill="hold" grpId="0" nodeType="withEffect">
                                  <p:stCondLst>
                                    <p:cond delay="40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500"/>
                                        <p:tgtEl>
                                          <p:spTgt spid="12"/>
                                        </p:tgtEl>
                                      </p:cBhvr>
                                    </p:animEffect>
                                  </p:childTnLst>
                                </p:cTn>
                              </p:par>
                              <p:par>
                                <p:cTn id="14" presetID="22" presetClass="entr" presetSubtype="2" fill="hold" grpId="0" nodeType="withEffect">
                                  <p:stCondLst>
                                    <p:cond delay="60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par>
                                <p:cTn id="17" presetID="22" presetClass="entr" presetSubtype="2" fill="hold" grpId="0" nodeType="withEffect">
                                  <p:stCondLst>
                                    <p:cond delay="80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2"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par>
                                <p:cTn id="23" presetID="22" presetClass="entr" presetSubtype="2" fill="hold" grpId="0" nodeType="withEffect">
                                  <p:stCondLst>
                                    <p:cond delay="1200"/>
                                  </p:stCondLst>
                                  <p:childTnLst>
                                    <p:set>
                                      <p:cBhvr>
                                        <p:cTn id="24" dur="1" fill="hold">
                                          <p:stCondLst>
                                            <p:cond delay="0"/>
                                          </p:stCondLst>
                                        </p:cTn>
                                        <p:tgtEl>
                                          <p:spTgt spid="16"/>
                                        </p:tgtEl>
                                        <p:attrNameLst>
                                          <p:attrName>style.visibility</p:attrName>
                                        </p:attrNameLst>
                                      </p:cBhvr>
                                      <p:to>
                                        <p:strVal val="visible"/>
                                      </p:to>
                                    </p:set>
                                    <p:animEffect transition="in" filter="wipe(right)">
                                      <p:cBhvr>
                                        <p:cTn id="25" dur="500"/>
                                        <p:tgtEl>
                                          <p:spTgt spid="16"/>
                                        </p:tgtEl>
                                      </p:cBhvr>
                                    </p:animEffect>
                                  </p:childTnLst>
                                </p:cTn>
                              </p:par>
                              <p:par>
                                <p:cTn id="26" presetID="22" presetClass="entr" presetSubtype="2" fill="hold" grpId="0" nodeType="withEffect">
                                  <p:stCondLst>
                                    <p:cond delay="140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grpId="0" nodeType="withEffect">
                                  <p:stCondLst>
                                    <p:cond delay="80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14" grpId="0" animBg="1"/>
      <p:bldP spid="15" grpId="0" animBg="1"/>
      <p:bldP spid="16" grpId="0" animBg="1"/>
      <p:bldP spid="17" grpId="0" animBg="1"/>
      <p:bldP spid="1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03986" y="2389038"/>
            <a:ext cx="4624912" cy="403411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quarter" idx="13"/>
          </p:nvPr>
        </p:nvSpPr>
        <p:spPr>
          <a:xfrm>
            <a:off x="1807202" y="646807"/>
            <a:ext cx="6190050" cy="307777"/>
          </a:xfrm>
        </p:spPr>
        <p:txBody>
          <a:bodyPr/>
          <a:lstStyle/>
          <a:p>
            <a:r>
              <a:rPr lang="en-US" sz="2000" dirty="0"/>
              <a:t>PLATFORM, KMC &amp; PLAYER</a:t>
            </a:r>
          </a:p>
        </p:txBody>
      </p:sp>
      <p:cxnSp>
        <p:nvCxnSpPr>
          <p:cNvPr id="6" name="Straight Arrow Connector 5"/>
          <p:cNvCxnSpPr>
            <a:stCxn id="7" idx="2"/>
          </p:cNvCxnSpPr>
          <p:nvPr/>
        </p:nvCxnSpPr>
        <p:spPr>
          <a:xfrm flipV="1">
            <a:off x="703986" y="1726851"/>
            <a:ext cx="10386801" cy="11995"/>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41" y="176645"/>
            <a:ext cx="1346280" cy="1339582"/>
          </a:xfrm>
          <a:prstGeom prst="rect">
            <a:avLst/>
          </a:prstGeom>
        </p:spPr>
      </p:pic>
      <p:cxnSp>
        <p:nvCxnSpPr>
          <p:cNvPr id="16" name="Straight Connector 15"/>
          <p:cNvCxnSpPr/>
          <p:nvPr/>
        </p:nvCxnSpPr>
        <p:spPr>
          <a:xfrm>
            <a:off x="1807202" y="547316"/>
            <a:ext cx="3826682" cy="0"/>
          </a:xfrm>
          <a:prstGeom prst="line">
            <a:avLst/>
          </a:prstGeom>
          <a:ln w="50800" cap="rnd">
            <a:solidFill>
              <a:srgbClr val="DC1F25"/>
            </a:solidFill>
          </a:ln>
        </p:spPr>
        <p:style>
          <a:lnRef idx="1">
            <a:schemeClr val="accent1"/>
          </a:lnRef>
          <a:fillRef idx="0">
            <a:schemeClr val="accent1"/>
          </a:fillRef>
          <a:effectRef idx="0">
            <a:schemeClr val="accent1"/>
          </a:effectRef>
          <a:fontRef idx="minor">
            <a:schemeClr val="tx1"/>
          </a:fontRef>
        </p:style>
      </p:cxnSp>
      <p:sp>
        <p:nvSpPr>
          <p:cNvPr id="15" name="Text Placeholder 2"/>
          <p:cNvSpPr>
            <a:spLocks noGrp="1"/>
          </p:cNvSpPr>
          <p:nvPr>
            <p:ph type="body" sz="quarter" idx="14"/>
          </p:nvPr>
        </p:nvSpPr>
        <p:spPr>
          <a:xfrm>
            <a:off x="703986" y="3043091"/>
            <a:ext cx="4424870" cy="1538883"/>
          </a:xfrm>
        </p:spPr>
        <p:txBody>
          <a:bodyPr/>
          <a:lstStyle/>
          <a:p>
            <a:pPr marL="285750" indent="-285750" defTabSz="914400">
              <a:lnSpc>
                <a:spcPct val="100000"/>
              </a:lnSpc>
            </a:pPr>
            <a:r>
              <a:rPr lang="en-US" sz="1600" dirty="0">
                <a:solidFill>
                  <a:schemeClr val="tx1">
                    <a:lumMod val="50000"/>
                  </a:schemeClr>
                </a:solidFill>
              </a:rPr>
              <a:t>100% HTML KMC</a:t>
            </a:r>
          </a:p>
          <a:p>
            <a:pPr marL="285750" indent="-285750" defTabSz="914400">
              <a:lnSpc>
                <a:spcPct val="100000"/>
              </a:lnSpc>
            </a:pPr>
            <a:r>
              <a:rPr lang="en-US" sz="1600" dirty="0">
                <a:solidFill>
                  <a:schemeClr val="tx1">
                    <a:lumMod val="50000"/>
                  </a:schemeClr>
                </a:solidFill>
              </a:rPr>
              <a:t>New analytics</a:t>
            </a:r>
          </a:p>
          <a:p>
            <a:pPr marL="285750" indent="-285750" defTabSz="914400">
              <a:lnSpc>
                <a:spcPct val="100000"/>
              </a:lnSpc>
            </a:pPr>
            <a:r>
              <a:rPr lang="en-US" sz="1600" dirty="0">
                <a:solidFill>
                  <a:schemeClr val="tx1">
                    <a:lumMod val="50000"/>
                  </a:schemeClr>
                </a:solidFill>
              </a:rPr>
              <a:t>Taking REACH workflows in house and extending offering</a:t>
            </a:r>
          </a:p>
          <a:p>
            <a:pPr marL="285750" indent="-285750" defTabSz="914400">
              <a:lnSpc>
                <a:spcPct val="100000"/>
              </a:lnSpc>
            </a:pPr>
            <a:r>
              <a:rPr lang="en-US" sz="1600" dirty="0">
                <a:solidFill>
                  <a:schemeClr val="tx1">
                    <a:lumMod val="50000"/>
                  </a:schemeClr>
                </a:solidFill>
              </a:rPr>
              <a:t>Editing Tools enhancements</a:t>
            </a:r>
          </a:p>
        </p:txBody>
      </p:sp>
      <p:sp>
        <p:nvSpPr>
          <p:cNvPr id="17" name="TextBox 16">
            <a:extLst>
              <a:ext uri="{FF2B5EF4-FFF2-40B4-BE49-F238E27FC236}">
                <a16:creationId xmlns:a16="http://schemas.microsoft.com/office/drawing/2014/main" id="{495816F7-395E-4F6F-9AB3-3641D1D47247}"/>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9" name="Picture 8">
            <a:extLst>
              <a:ext uri="{FF2B5EF4-FFF2-40B4-BE49-F238E27FC236}">
                <a16:creationId xmlns:a16="http://schemas.microsoft.com/office/drawing/2014/main" id="{58C00831-E08B-4C56-A312-BCFB10FAD541}"/>
              </a:ext>
            </a:extLst>
          </p:cNvPr>
          <p:cNvPicPr>
            <a:picLocks noChangeAspect="1"/>
          </p:cNvPicPr>
          <p:nvPr/>
        </p:nvPicPr>
        <p:blipFill>
          <a:blip r:embed="rId4"/>
          <a:stretch>
            <a:fillRect/>
          </a:stretch>
        </p:blipFill>
        <p:spPr>
          <a:xfrm>
            <a:off x="5447645" y="2389038"/>
            <a:ext cx="6429561" cy="3250600"/>
          </a:xfrm>
          <a:prstGeom prst="rect">
            <a:avLst/>
          </a:prstGeom>
        </p:spPr>
      </p:pic>
    </p:spTree>
    <p:extLst>
      <p:ext uri="{BB962C8B-B14F-4D97-AF65-F5344CB8AC3E}">
        <p14:creationId xmlns:p14="http://schemas.microsoft.com/office/powerpoint/2010/main" val="3929882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96" y="488417"/>
            <a:ext cx="960822" cy="835497"/>
          </a:xfrm>
          <a:prstGeom prst="rect">
            <a:avLst/>
          </a:prstGeom>
        </p:spPr>
      </p:pic>
      <p:sp>
        <p:nvSpPr>
          <p:cNvPr id="7" name="Rectangle 6"/>
          <p:cNvSpPr/>
          <p:nvPr/>
        </p:nvSpPr>
        <p:spPr>
          <a:xfrm>
            <a:off x="703987" y="2382580"/>
            <a:ext cx="4966780" cy="4040576"/>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3"/>
          <p:cNvSpPr txBox="1">
            <a:spLocks/>
          </p:cNvSpPr>
          <p:nvPr/>
        </p:nvSpPr>
        <p:spPr>
          <a:xfrm>
            <a:off x="1945147" y="646807"/>
            <a:ext cx="4328127" cy="338554"/>
          </a:xfrm>
          <a:prstGeom prst="rect">
            <a:avLst/>
          </a:prstGeom>
        </p:spPr>
        <p:txBody>
          <a:bodyPr vert="horz" wrap="square" lIns="0" tIns="0" rIns="0" bIns="0" rtlCol="0">
            <a:spAutoFit/>
          </a:bodyPr>
          <a:lstStyle>
            <a:lvl1pPr marL="0" indent="0" algn="l" defTabSz="1219170" rtl="0" eaLnBrk="1" latinLnBrk="0" hangingPunct="1">
              <a:lnSpc>
                <a:spcPct val="100000"/>
              </a:lnSpc>
              <a:spcBef>
                <a:spcPts val="800"/>
              </a:spcBef>
              <a:buClr>
                <a:schemeClr val="accent4"/>
              </a:buClr>
              <a:buFontTx/>
              <a:buNone/>
              <a:defRPr sz="2933" b="1" i="1" kern="1200" spc="0">
                <a:solidFill>
                  <a:schemeClr val="accent2"/>
                </a:solidFill>
                <a:latin typeface="+mn-lt"/>
                <a:ea typeface="+mn-ea"/>
                <a:cs typeface="+mn-cs"/>
              </a:defRPr>
            </a:lvl1pPr>
            <a:lvl2pPr marL="901677" indent="-292093" algn="l" defTabSz="1219170" rtl="0" eaLnBrk="1" latinLnBrk="0" hangingPunct="1">
              <a:lnSpc>
                <a:spcPct val="100000"/>
              </a:lnSpc>
              <a:spcBef>
                <a:spcPts val="800"/>
              </a:spcBef>
              <a:buClr>
                <a:schemeClr val="accent4"/>
              </a:buClr>
              <a:buSzPct val="85000"/>
              <a:buFont typeface="Courier New" panose="02070309020205020404" pitchFamily="49" charset="0"/>
              <a:buChar char="o"/>
              <a:defRPr sz="2133" kern="1200">
                <a:solidFill>
                  <a:srgbClr val="4D4D55"/>
                </a:solidFill>
                <a:latin typeface="+mn-lt"/>
                <a:ea typeface="+mn-ea"/>
                <a:cs typeface="+mn-cs"/>
              </a:defRPr>
            </a:lvl2pPr>
            <a:lvl3pPr marL="1523962"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867" kern="1200">
                <a:solidFill>
                  <a:srgbClr val="4D4D55"/>
                </a:solidFill>
                <a:latin typeface="+mn-lt"/>
                <a:ea typeface="+mn-ea"/>
                <a:cs typeface="+mn-cs"/>
              </a:defRPr>
            </a:lvl3pPr>
            <a:lvl4pPr marL="2133547"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600" kern="1200">
                <a:solidFill>
                  <a:srgbClr val="4D4D55"/>
                </a:solidFill>
                <a:latin typeface="+mn-lt"/>
                <a:ea typeface="+mn-ea"/>
                <a:cs typeface="+mn-cs"/>
              </a:defRPr>
            </a:lvl4pPr>
            <a:lvl5pPr marL="2743131" indent="-304792" algn="l" defTabSz="1219170" rtl="0" eaLnBrk="1" latinLnBrk="0" hangingPunct="1">
              <a:lnSpc>
                <a:spcPct val="100000"/>
              </a:lnSpc>
              <a:spcBef>
                <a:spcPts val="800"/>
              </a:spcBef>
              <a:buClr>
                <a:schemeClr val="accent4"/>
              </a:buClr>
              <a:buFont typeface="Source Sans Pro Light" panose="020B0403030403020204" pitchFamily="34" charset="0"/>
              <a:buChar char="–"/>
              <a:defRPr sz="1467" kern="1200">
                <a:solidFill>
                  <a:srgbClr val="4D4D55"/>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r>
              <a:rPr lang="en-US" sz="2200" dirty="0">
                <a:solidFill>
                  <a:srgbClr val="FBA719"/>
                </a:solidFill>
              </a:rPr>
              <a:t>KALTURA CAPTURE SUITE</a:t>
            </a:r>
          </a:p>
        </p:txBody>
      </p:sp>
      <p:cxnSp>
        <p:nvCxnSpPr>
          <p:cNvPr id="9" name="Straight Arrow Connector 8"/>
          <p:cNvCxnSpPr/>
          <p:nvPr/>
        </p:nvCxnSpPr>
        <p:spPr>
          <a:xfrm flipV="1">
            <a:off x="826062" y="1727094"/>
            <a:ext cx="10175964" cy="11753"/>
          </a:xfrm>
          <a:prstGeom prst="straightConnector1">
            <a:avLst/>
          </a:prstGeom>
          <a:ln w="19050">
            <a:solidFill>
              <a:schemeClr val="tx1">
                <a:lumMod val="50000"/>
                <a:alpha val="5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703986" y="1616770"/>
            <a:ext cx="244152" cy="2441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1945148" y="547316"/>
            <a:ext cx="3108960" cy="0"/>
          </a:xfrm>
          <a:prstGeom prst="line">
            <a:avLst/>
          </a:prstGeom>
          <a:ln w="50800" cap="rnd">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4"/>
          </p:nvPr>
        </p:nvSpPr>
        <p:spPr>
          <a:xfrm>
            <a:off x="787116" y="3451988"/>
            <a:ext cx="5156483" cy="1908215"/>
          </a:xfrm>
        </p:spPr>
        <p:txBody>
          <a:bodyPr/>
          <a:lstStyle/>
          <a:p>
            <a:pPr>
              <a:lnSpc>
                <a:spcPct val="130000"/>
              </a:lnSpc>
              <a:buFont typeface="Arial" panose="020B0604020202020204" pitchFamily="34" charset="0"/>
              <a:buChar char="•"/>
            </a:pPr>
            <a:r>
              <a:rPr lang="en-US" sz="1600" dirty="0"/>
              <a:t>New personal capture tools supporting enterprise deployment scenarios</a:t>
            </a:r>
          </a:p>
          <a:p>
            <a:pPr>
              <a:lnSpc>
                <a:spcPct val="130000"/>
              </a:lnSpc>
              <a:buFont typeface="Arial" panose="020B0604020202020204" pitchFamily="34" charset="0"/>
              <a:buChar char="•"/>
            </a:pPr>
            <a:r>
              <a:rPr lang="en-US" sz="1600" dirty="0"/>
              <a:t>Kaltura Classroom for lecture capture workflows</a:t>
            </a:r>
          </a:p>
          <a:p>
            <a:pPr>
              <a:lnSpc>
                <a:spcPct val="130000"/>
              </a:lnSpc>
              <a:buFont typeface="Arial" panose="020B0604020202020204" pitchFamily="34" charset="0"/>
              <a:buChar char="•"/>
            </a:pPr>
            <a:r>
              <a:rPr lang="en-US" sz="1600" dirty="0"/>
              <a:t>Easier creation options via mobile and browser</a:t>
            </a:r>
          </a:p>
          <a:p>
            <a:pPr>
              <a:lnSpc>
                <a:spcPct val="130000"/>
              </a:lnSpc>
              <a:buFont typeface="Arial" panose="020B0604020202020204" pitchFamily="34" charset="0"/>
              <a:buChar char="•"/>
            </a:pPr>
            <a:r>
              <a:rPr lang="en-US" sz="1600" dirty="0"/>
              <a:t>Rich video experiences for creators and viewers</a:t>
            </a:r>
          </a:p>
        </p:txBody>
      </p:sp>
      <p:sp>
        <p:nvSpPr>
          <p:cNvPr id="18" name="TextBox 17">
            <a:extLst>
              <a:ext uri="{FF2B5EF4-FFF2-40B4-BE49-F238E27FC236}">
                <a16:creationId xmlns:a16="http://schemas.microsoft.com/office/drawing/2014/main" id="{661FD1F1-DE08-4141-9231-8658E8DA36C8}"/>
              </a:ext>
            </a:extLst>
          </p:cNvPr>
          <p:cNvSpPr txBox="1"/>
          <p:nvPr/>
        </p:nvSpPr>
        <p:spPr>
          <a:xfrm>
            <a:off x="611424" y="2013248"/>
            <a:ext cx="3625597" cy="369332"/>
          </a:xfrm>
          <a:prstGeom prst="rect">
            <a:avLst/>
          </a:prstGeom>
          <a:noFill/>
        </p:spPr>
        <p:txBody>
          <a:bodyPr wrap="square" rtlCol="0">
            <a:spAutoFit/>
          </a:bodyPr>
          <a:lstStyle/>
          <a:p>
            <a:r>
              <a:rPr lang="en-US" b="1" dirty="0">
                <a:solidFill>
                  <a:schemeClr val="tx1">
                    <a:lumMod val="50000"/>
                  </a:schemeClr>
                </a:solidFill>
              </a:rPr>
              <a:t>2018 Focus Areas</a:t>
            </a:r>
          </a:p>
        </p:txBody>
      </p:sp>
      <p:pic>
        <p:nvPicPr>
          <p:cNvPr id="4" name="Picture 3">
            <a:extLst>
              <a:ext uri="{FF2B5EF4-FFF2-40B4-BE49-F238E27FC236}">
                <a16:creationId xmlns:a16="http://schemas.microsoft.com/office/drawing/2014/main" id="{150F490D-0034-4125-B5BF-919B186CA263}"/>
              </a:ext>
            </a:extLst>
          </p:cNvPr>
          <p:cNvPicPr>
            <a:picLocks noChangeAspect="1"/>
          </p:cNvPicPr>
          <p:nvPr/>
        </p:nvPicPr>
        <p:blipFill>
          <a:blip r:embed="rId4"/>
          <a:stretch>
            <a:fillRect/>
          </a:stretch>
        </p:blipFill>
        <p:spPr>
          <a:xfrm>
            <a:off x="5670767" y="2539219"/>
            <a:ext cx="5667416" cy="3338537"/>
          </a:xfrm>
          <a:prstGeom prst="rect">
            <a:avLst/>
          </a:prstGeom>
        </p:spPr>
      </p:pic>
    </p:spTree>
    <p:extLst>
      <p:ext uri="{BB962C8B-B14F-4D97-AF65-F5344CB8AC3E}">
        <p14:creationId xmlns:p14="http://schemas.microsoft.com/office/powerpoint/2010/main" val="1020519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91CC05A-57B0-4B7E-98B4-082AEBAB37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2800" y="1092200"/>
            <a:ext cx="8352637" cy="5664947"/>
          </a:xfrm>
          <a:prstGeom prst="rect">
            <a:avLst/>
          </a:prstGeom>
        </p:spPr>
      </p:pic>
      <p:sp>
        <p:nvSpPr>
          <p:cNvPr id="2" name="Slide Number Placeholder 1"/>
          <p:cNvSpPr>
            <a:spLocks noGrp="1"/>
          </p:cNvSpPr>
          <p:nvPr>
            <p:ph type="sldNum" sz="quarter" idx="12"/>
          </p:nvPr>
        </p:nvSpPr>
        <p:spPr/>
        <p:txBody>
          <a:bodyPr/>
          <a:lstStyle/>
          <a:p>
            <a:fld id="{9821009E-8754-4B5B-96AB-B814B881A2B3}" type="slidenum">
              <a:rPr lang="en-US" smtClean="0"/>
              <a:t>4</a:t>
            </a:fld>
            <a:endParaRPr lang="en-US"/>
          </a:p>
        </p:txBody>
      </p:sp>
      <p:sp>
        <p:nvSpPr>
          <p:cNvPr id="3" name="Text Placeholder 2"/>
          <p:cNvSpPr>
            <a:spLocks noGrp="1"/>
          </p:cNvSpPr>
          <p:nvPr>
            <p:ph type="body" sz="quarter" idx="14"/>
          </p:nvPr>
        </p:nvSpPr>
        <p:spPr>
          <a:xfrm>
            <a:off x="524227" y="1590298"/>
            <a:ext cx="5934703" cy="4456028"/>
          </a:xfrm>
        </p:spPr>
        <p:txBody>
          <a:bodyPr/>
          <a:lstStyle/>
          <a:p>
            <a:pPr>
              <a:lnSpc>
                <a:spcPct val="130000"/>
              </a:lnSpc>
              <a:buFont typeface="Arial" panose="020B0604020202020204" pitchFamily="34" charset="0"/>
              <a:buChar char="•"/>
            </a:pPr>
            <a:r>
              <a:rPr lang="en-US" sz="2133" dirty="0"/>
              <a:t>High quality recording of screen and camera</a:t>
            </a:r>
          </a:p>
          <a:p>
            <a:pPr>
              <a:lnSpc>
                <a:spcPct val="130000"/>
              </a:lnSpc>
              <a:buFont typeface="Arial" panose="020B0604020202020204" pitchFamily="34" charset="0"/>
              <a:buChar char="•"/>
            </a:pPr>
            <a:r>
              <a:rPr lang="en-US" sz="2133" dirty="0"/>
              <a:t>Support for software management systems and managed upgrade</a:t>
            </a:r>
          </a:p>
          <a:p>
            <a:pPr>
              <a:lnSpc>
                <a:spcPct val="130000"/>
              </a:lnSpc>
              <a:buFont typeface="Arial" panose="020B0604020202020204" pitchFamily="34" charset="0"/>
              <a:buChar char="•"/>
            </a:pPr>
            <a:r>
              <a:rPr lang="en-US" sz="2133" dirty="0"/>
              <a:t>Intuitive user interface</a:t>
            </a:r>
          </a:p>
          <a:p>
            <a:pPr>
              <a:lnSpc>
                <a:spcPct val="130000"/>
              </a:lnSpc>
              <a:buFont typeface="Arial" panose="020B0604020202020204" pitchFamily="34" charset="0"/>
              <a:buChar char="•"/>
            </a:pPr>
            <a:r>
              <a:rPr lang="en-US" sz="2133" dirty="0"/>
              <a:t>Background upload</a:t>
            </a:r>
          </a:p>
          <a:p>
            <a:pPr>
              <a:lnSpc>
                <a:spcPct val="130000"/>
              </a:lnSpc>
              <a:buFont typeface="Arial" panose="020B0604020202020204" pitchFamily="34" charset="0"/>
              <a:buChar char="•"/>
            </a:pPr>
            <a:r>
              <a:rPr lang="en-US" sz="2133" dirty="0">
                <a:solidFill>
                  <a:srgbClr val="4D4D4D"/>
                </a:solidFill>
              </a:rPr>
              <a:t>Automated recording schedule</a:t>
            </a:r>
          </a:p>
          <a:p>
            <a:pPr>
              <a:lnSpc>
                <a:spcPct val="130000"/>
              </a:lnSpc>
              <a:buFont typeface="Arial" panose="020B0604020202020204" pitchFamily="34" charset="0"/>
              <a:buChar char="•"/>
            </a:pPr>
            <a:r>
              <a:rPr lang="en-US" sz="2133" dirty="0">
                <a:solidFill>
                  <a:srgbClr val="4D4D4D"/>
                </a:solidFill>
              </a:rPr>
              <a:t>Automated publishing to LMS courses / channels</a:t>
            </a:r>
          </a:p>
          <a:p>
            <a:pPr>
              <a:lnSpc>
                <a:spcPct val="130000"/>
              </a:lnSpc>
              <a:buFont typeface="Arial" panose="020B0604020202020204" pitchFamily="34" charset="0"/>
              <a:buChar char="•"/>
            </a:pPr>
            <a:r>
              <a:rPr lang="en-US" sz="2133" dirty="0">
                <a:solidFill>
                  <a:srgbClr val="4D4D4D"/>
                </a:solidFill>
              </a:rPr>
              <a:t>System audio recording</a:t>
            </a:r>
          </a:p>
        </p:txBody>
      </p:sp>
      <p:sp>
        <p:nvSpPr>
          <p:cNvPr id="4" name="Text Placeholder 3"/>
          <p:cNvSpPr>
            <a:spLocks noGrp="1"/>
          </p:cNvSpPr>
          <p:nvPr>
            <p:ph type="body" sz="quarter" idx="13"/>
          </p:nvPr>
        </p:nvSpPr>
        <p:spPr/>
        <p:txBody>
          <a:bodyPr/>
          <a:lstStyle/>
          <a:p>
            <a:r>
              <a:rPr lang="en-US" dirty="0"/>
              <a:t>Classroom Capture</a:t>
            </a:r>
          </a:p>
        </p:txBody>
      </p:sp>
    </p:spTree>
    <p:extLst>
      <p:ext uri="{BB962C8B-B14F-4D97-AF65-F5344CB8AC3E}">
        <p14:creationId xmlns:p14="http://schemas.microsoft.com/office/powerpoint/2010/main" val="4043542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21009E-8754-4B5B-96AB-B814B881A2B3}" type="slidenum">
              <a:rPr lang="en-US" smtClean="0"/>
              <a:t>5</a:t>
            </a:fld>
            <a:endParaRPr lang="en-US"/>
          </a:p>
        </p:txBody>
      </p:sp>
      <p:sp>
        <p:nvSpPr>
          <p:cNvPr id="4" name="Text Placeholder 3"/>
          <p:cNvSpPr>
            <a:spLocks noGrp="1"/>
          </p:cNvSpPr>
          <p:nvPr>
            <p:ph type="body" sz="quarter" idx="13"/>
          </p:nvPr>
        </p:nvSpPr>
        <p:spPr/>
        <p:txBody>
          <a:bodyPr/>
          <a:lstStyle/>
          <a:p>
            <a:r>
              <a:rPr lang="en-US" dirty="0"/>
              <a:t>Classroom Capture</a:t>
            </a:r>
          </a:p>
        </p:txBody>
      </p:sp>
      <p:sp>
        <p:nvSpPr>
          <p:cNvPr id="6" name="Text Placeholder 5">
            <a:extLst>
              <a:ext uri="{FF2B5EF4-FFF2-40B4-BE49-F238E27FC236}">
                <a16:creationId xmlns:a16="http://schemas.microsoft.com/office/drawing/2014/main" id="{035EE988-2C51-4516-93E0-AB7AAA7A492F}"/>
              </a:ext>
            </a:extLst>
          </p:cNvPr>
          <p:cNvSpPr>
            <a:spLocks noGrp="1"/>
          </p:cNvSpPr>
          <p:nvPr>
            <p:ph type="body" sz="quarter" idx="14"/>
          </p:nvPr>
        </p:nvSpPr>
        <p:spPr>
          <a:xfrm>
            <a:off x="524227" y="1848215"/>
            <a:ext cx="5574760" cy="2277290"/>
          </a:xfrm>
        </p:spPr>
        <p:txBody>
          <a:bodyPr/>
          <a:lstStyle/>
          <a:p>
            <a:r>
              <a:rPr lang="en-US" sz="2133" dirty="0"/>
              <a:t>Monitoring Dashboard</a:t>
            </a:r>
          </a:p>
          <a:p>
            <a:r>
              <a:rPr lang="en-US" sz="2133" dirty="0"/>
              <a:t>Slide Capture</a:t>
            </a:r>
          </a:p>
          <a:p>
            <a:r>
              <a:rPr lang="en-US" sz="2133" dirty="0"/>
              <a:t>Support for Bring Your Own Device</a:t>
            </a:r>
          </a:p>
          <a:p>
            <a:r>
              <a:rPr lang="en-US" sz="2133" dirty="0"/>
              <a:t>Extend a scheduled recording</a:t>
            </a:r>
          </a:p>
        </p:txBody>
      </p:sp>
      <p:pic>
        <p:nvPicPr>
          <p:cNvPr id="12" name="Picture 11">
            <a:extLst>
              <a:ext uri="{FF2B5EF4-FFF2-40B4-BE49-F238E27FC236}">
                <a16:creationId xmlns:a16="http://schemas.microsoft.com/office/drawing/2014/main" id="{5A89B336-2DE6-4C4C-86EF-31CCC808C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4801" y="1832846"/>
            <a:ext cx="6954977" cy="31923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08525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927648" y="3236979"/>
            <a:ext cx="6254485" cy="1056117"/>
          </a:xfrm>
          <a:prstGeom prst="rect">
            <a:avLst/>
          </a:prstGeom>
        </p:spPr>
        <p:txBody>
          <a:bodyPr>
            <a:normAutofit/>
          </a:bodyPr>
          <a:lstStyle>
            <a:lvl1pPr algn="l" defTabSz="914400" rtl="0" eaLnBrk="1" latinLnBrk="0" hangingPunct="1">
              <a:spcBef>
                <a:spcPct val="0"/>
              </a:spcBef>
              <a:buNone/>
              <a:defRPr sz="1600" i="1" kern="1200" cap="all" baseline="0">
                <a:solidFill>
                  <a:schemeClr val="bg2"/>
                </a:solidFill>
                <a:latin typeface="Soho Gothic Pro" pitchFamily="34" charset="0"/>
                <a:ea typeface="+mj-ea"/>
                <a:cs typeface="+mj-cs"/>
              </a:defRPr>
            </a:lvl1pPr>
          </a:lstStyle>
          <a:p>
            <a:pPr algn="ctr"/>
            <a:r>
              <a:rPr lang="en-US" sz="3733" dirty="0">
                <a:solidFill>
                  <a:schemeClr val="accent5"/>
                </a:solidFill>
              </a:rPr>
              <a:t>THANK YOU!</a:t>
            </a:r>
          </a:p>
        </p:txBody>
      </p:sp>
      <p:pic>
        <p:nvPicPr>
          <p:cNvPr id="5" name="Picture 3" descr="E:\OPEN\koltura 4\41605_EDU_VALUE_PRESENTATION_08 Folder\Links\logo.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18232" y="800100"/>
            <a:ext cx="873317" cy="76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37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lturaNew">
  <a:themeElements>
    <a:clrScheme name="kultura">
      <a:dk1>
        <a:srgbClr val="4D4D4D"/>
      </a:dk1>
      <a:lt1>
        <a:sysClr val="window" lastClr="FFFFFF"/>
      </a:lt1>
      <a:dk2>
        <a:srgbClr val="B1D238"/>
      </a:dk2>
      <a:lt2>
        <a:srgbClr val="1B4A97"/>
      </a:lt2>
      <a:accent1>
        <a:srgbClr val="FCD203"/>
      </a:accent1>
      <a:accent2>
        <a:srgbClr val="DA1F26"/>
      </a:accent2>
      <a:accent3>
        <a:srgbClr val="009344"/>
      </a:accent3>
      <a:accent4>
        <a:srgbClr val="06A885"/>
      </a:accent4>
      <a:accent5>
        <a:srgbClr val="00ABCC"/>
      </a:accent5>
      <a:accent6>
        <a:srgbClr val="F8A61A"/>
      </a:accent6>
      <a:hlink>
        <a:srgbClr val="009344"/>
      </a:hlink>
      <a:folHlink>
        <a:srgbClr val="B1D23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alturaNew" id="{B26C091C-DA28-8B4D-BBA4-40D48F30BEA4}" vid="{C1879043-5FA0-E949-A018-629D16AD24A1}"/>
    </a:ext>
  </a:extLst>
</a:theme>
</file>

<file path=ppt/theme/theme2.xml><?xml version="1.0" encoding="utf-8"?>
<a:theme xmlns:a="http://schemas.openxmlformats.org/drawingml/2006/main" name="Office Theme">
  <a:themeElements>
    <a:clrScheme name="kultura">
      <a:dk1>
        <a:srgbClr val="4D4D4D"/>
      </a:dk1>
      <a:lt1>
        <a:sysClr val="window" lastClr="FFFFFF"/>
      </a:lt1>
      <a:dk2>
        <a:srgbClr val="B1D238"/>
      </a:dk2>
      <a:lt2>
        <a:srgbClr val="1B4A97"/>
      </a:lt2>
      <a:accent1>
        <a:srgbClr val="FCD203"/>
      </a:accent1>
      <a:accent2>
        <a:srgbClr val="DA1F26"/>
      </a:accent2>
      <a:accent3>
        <a:srgbClr val="009344"/>
      </a:accent3>
      <a:accent4>
        <a:srgbClr val="06A885"/>
      </a:accent4>
      <a:accent5>
        <a:srgbClr val="00ABCC"/>
      </a:accent5>
      <a:accent6>
        <a:srgbClr val="F8A61A"/>
      </a:accent6>
      <a:hlink>
        <a:srgbClr val="009344"/>
      </a:hlink>
      <a:folHlink>
        <a:srgbClr val="B1D2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15480</TotalTime>
  <Words>602</Words>
  <Application>Microsoft Office PowerPoint</Application>
  <PresentationFormat>Widescreen</PresentationFormat>
  <Paragraphs>70</Paragraphs>
  <Slides>6</Slides>
  <Notes>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vt:i4>
      </vt:variant>
    </vt:vector>
  </HeadingPairs>
  <TitlesOfParts>
    <vt:vector size="18" baseType="lpstr">
      <vt:lpstr>Arial</vt:lpstr>
      <vt:lpstr>Calibri</vt:lpstr>
      <vt:lpstr>Courier New</vt:lpstr>
      <vt:lpstr>Mangal</vt:lpstr>
      <vt:lpstr>Soho Gothic Pro</vt:lpstr>
      <vt:lpstr>Source Sans Pro Light</vt:lpstr>
      <vt:lpstr>Tahoma</vt:lpstr>
      <vt:lpstr>Verdana</vt:lpstr>
      <vt:lpstr>Webdings</vt:lpstr>
      <vt:lpstr>Wingdings 3</vt:lpstr>
      <vt:lpstr>KalturaNew</vt:lpstr>
      <vt:lpstr>Office Theme</vt:lpstr>
      <vt:lpstr>Kaltura - NORDUnet</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Renan Gutman</dc:creator>
  <cp:lastModifiedBy>Merav Brenner</cp:lastModifiedBy>
  <cp:revision>320</cp:revision>
  <dcterms:created xsi:type="dcterms:W3CDTF">2017-01-26T02:33:48Z</dcterms:created>
  <dcterms:modified xsi:type="dcterms:W3CDTF">2018-10-03T08:55:57Z</dcterms:modified>
</cp:coreProperties>
</file>