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Lst>
  <p:notesMasterIdLst>
    <p:notesMasterId r:id="rId20"/>
  </p:notesMasterIdLst>
  <p:sldIdLst>
    <p:sldId id="263" r:id="rId2"/>
    <p:sldId id="278" r:id="rId3"/>
    <p:sldId id="277" r:id="rId4"/>
    <p:sldId id="276" r:id="rId5"/>
    <p:sldId id="275" r:id="rId6"/>
    <p:sldId id="279" r:id="rId7"/>
    <p:sldId id="265" r:id="rId8"/>
    <p:sldId id="264" r:id="rId9"/>
    <p:sldId id="274" r:id="rId10"/>
    <p:sldId id="267" r:id="rId11"/>
    <p:sldId id="266" r:id="rId12"/>
    <p:sldId id="268" r:id="rId13"/>
    <p:sldId id="269" r:id="rId14"/>
    <p:sldId id="270" r:id="rId15"/>
    <p:sldId id="271" r:id="rId16"/>
    <p:sldId id="272" r:id="rId17"/>
    <p:sldId id="280" r:id="rId18"/>
    <p:sldId id="281" r:id="rId19"/>
  </p:sldIdLst>
  <p:sldSz cx="12192000" cy="6858000"/>
  <p:notesSz cx="6858000" cy="9144000"/>
  <p:defaultTextStyle>
    <a:defPPr>
      <a:defRPr lang="sv-S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8025" autoAdjust="0"/>
    <p:restoredTop sz="80432" autoAdjust="0"/>
  </p:normalViewPr>
  <p:slideViewPr>
    <p:cSldViewPr snapToGrid="0" snapToObjects="1">
      <p:cViewPr varScale="1">
        <p:scale>
          <a:sx n="116" d="100"/>
          <a:sy n="116" d="100"/>
        </p:scale>
        <p:origin x="216" y="90"/>
      </p:cViewPr>
      <p:guideLst>
        <p:guide orient="horz" pos="2160"/>
        <p:guide pos="3840"/>
      </p:guideLst>
    </p:cSldViewPr>
  </p:slideViewPr>
  <p:notesTextViewPr>
    <p:cViewPr>
      <p:scale>
        <a:sx n="3" d="2"/>
        <a:sy n="3" d="2"/>
      </p:scale>
      <p:origin x="0" y="0"/>
    </p:cViewPr>
  </p:notesTextViewPr>
  <p:sorterViewPr>
    <p:cViewPr>
      <p:scale>
        <a:sx n="100" d="100"/>
        <a:sy n="100" d="100"/>
      </p:scale>
      <p:origin x="0" y="-46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AD2E1FF-896A-9246-A275-F93F2C979298}" type="datetimeFigureOut">
              <a:rPr lang="sv-SE" smtClean="0"/>
              <a:t>2017-03-27</a:t>
            </a:fld>
            <a:endParaRPr lang="sv-SE"/>
          </a:p>
        </p:txBody>
      </p:sp>
      <p:sp>
        <p:nvSpPr>
          <p:cNvPr id="4" name="Platshållare för bildobjekt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6" name="Platshållare för sidfo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2379312-60E2-7842-AE54-317F1725CADA}" type="slidenum">
              <a:rPr lang="sv-SE" smtClean="0"/>
              <a:t>‹#›</a:t>
            </a:fld>
            <a:endParaRPr lang="sv-SE"/>
          </a:p>
        </p:txBody>
      </p:sp>
    </p:spTree>
    <p:extLst>
      <p:ext uri="{BB962C8B-B14F-4D97-AF65-F5344CB8AC3E}">
        <p14:creationId xmlns:p14="http://schemas.microsoft.com/office/powerpoint/2010/main" val="380908299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a:xfrm>
            <a:off x="381000" y="685800"/>
            <a:ext cx="6096000" cy="3429000"/>
          </a:xfrm>
        </p:spPr>
      </p:sp>
      <p:sp>
        <p:nvSpPr>
          <p:cNvPr id="3" name="Platshållare för anteckningar 2"/>
          <p:cNvSpPr>
            <a:spLocks noGrp="1"/>
          </p:cNvSpPr>
          <p:nvPr>
            <p:ph type="body" idx="1"/>
          </p:nvPr>
        </p:nvSpPr>
        <p:spPr/>
        <p:txBody>
          <a:bodyPr>
            <a:normAutofit/>
          </a:bodyPr>
          <a:lstStyle/>
          <a:p>
            <a:r>
              <a:rPr lang="sv-SE" sz="1200" kern="1200" dirty="0" smtClean="0">
                <a:solidFill>
                  <a:schemeClr val="tx1"/>
                </a:solidFill>
                <a:latin typeface="+mn-lt"/>
                <a:ea typeface="+mn-ea"/>
                <a:cs typeface="+mn-cs"/>
              </a:rPr>
              <a:t>SLU har ett antal strategiska mål, som exempelvis att verksamheten ska vara av högsta internationella klass och att kopplingen mellan utbildning och forskning ska vara stark. Forskning, utbildning och fortlöpande miljöanalys ska bedrivas i samverkan med utvalda lärosäten, sektorerna och samhället i övrigt. Ett viktigt mål är att SLU stärker Sveriges ställning som kunskapsnation och bidrar till utveckling av global förvaltning och hållbart nyttjande av naturresurser.</a:t>
            </a:r>
            <a:endParaRPr lang="sv-SE" dirty="0"/>
          </a:p>
        </p:txBody>
      </p:sp>
      <p:sp>
        <p:nvSpPr>
          <p:cNvPr id="4" name="Platshållare för bildnummer 3"/>
          <p:cNvSpPr>
            <a:spLocks noGrp="1"/>
          </p:cNvSpPr>
          <p:nvPr>
            <p:ph type="sldNum" sz="quarter" idx="10"/>
          </p:nvPr>
        </p:nvSpPr>
        <p:spPr/>
        <p:txBody>
          <a:bodyPr/>
          <a:lstStyle/>
          <a:p>
            <a:fld id="{25F1AF04-C161-1A4D-B9AC-0E1D0A772542}" type="slidenum">
              <a:rPr lang="sv-SE" smtClean="0"/>
              <a:pPr/>
              <a:t>2</a:t>
            </a:fld>
            <a:endParaRPr lang="sv-SE"/>
          </a:p>
        </p:txBody>
      </p:sp>
    </p:spTree>
    <p:extLst>
      <p:ext uri="{BB962C8B-B14F-4D97-AF65-F5344CB8AC3E}">
        <p14:creationId xmlns:p14="http://schemas.microsoft.com/office/powerpoint/2010/main" val="21436299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a:xfrm>
            <a:off x="381000" y="685800"/>
            <a:ext cx="6096000" cy="3429000"/>
          </a:xfrm>
        </p:spPr>
      </p:sp>
      <p:sp>
        <p:nvSpPr>
          <p:cNvPr id="3" name="Platshållare för anteckningar 2"/>
          <p:cNvSpPr>
            <a:spLocks noGrp="1"/>
          </p:cNvSpPr>
          <p:nvPr>
            <p:ph type="body" idx="1"/>
          </p:nvPr>
        </p:nvSpPr>
        <p:spPr/>
        <p:txBody>
          <a:bodyPr>
            <a:normAutofit/>
          </a:bodyPr>
          <a:lstStyle/>
          <a:p>
            <a:r>
              <a:rPr lang="sv-SE" baseline="0" dirty="0"/>
              <a:t>SLU utvecklar kunskap om </a:t>
            </a:r>
            <a:r>
              <a:rPr lang="sv-SE" baseline="0" dirty="0" smtClean="0"/>
              <a:t>bland annat jord-</a:t>
            </a:r>
            <a:r>
              <a:rPr lang="sv-SE" baseline="0" dirty="0"/>
              <a:t>, skogs- och trädgårdsbruk från Skåne i söder till Norrbotten. </a:t>
            </a:r>
            <a:r>
              <a:rPr lang="en-GB" sz="1200" dirty="0" smtClean="0"/>
              <a:t>SLU </a:t>
            </a:r>
            <a:r>
              <a:rPr lang="en-GB" sz="1200" dirty="0" err="1" smtClean="0"/>
              <a:t>har</a:t>
            </a:r>
            <a:r>
              <a:rPr lang="en-GB" sz="1200" dirty="0" smtClean="0"/>
              <a:t> </a:t>
            </a:r>
            <a:r>
              <a:rPr lang="en-GB" sz="1200" dirty="0" err="1" smtClean="0"/>
              <a:t>också</a:t>
            </a:r>
            <a:r>
              <a:rPr lang="en-GB" sz="1200" dirty="0" smtClean="0"/>
              <a:t> </a:t>
            </a:r>
            <a:r>
              <a:rPr lang="en-GB" sz="1200" b="0" dirty="0" err="1" smtClean="0"/>
              <a:t>stor</a:t>
            </a:r>
            <a:r>
              <a:rPr lang="en-GB" sz="1200" b="0" dirty="0" smtClean="0"/>
              <a:t> </a:t>
            </a:r>
            <a:r>
              <a:rPr lang="en-GB" sz="1200" b="0" dirty="0" err="1" smtClean="0"/>
              <a:t>samlad</a:t>
            </a:r>
            <a:r>
              <a:rPr lang="en-GB" sz="1200" b="0" dirty="0" smtClean="0"/>
              <a:t> </a:t>
            </a:r>
            <a:r>
              <a:rPr lang="en-GB" sz="1200" b="0" dirty="0" err="1" smtClean="0"/>
              <a:t>kompetens</a:t>
            </a:r>
            <a:r>
              <a:rPr lang="en-GB" sz="1200" b="0" dirty="0" smtClean="0"/>
              <a:t> </a:t>
            </a:r>
            <a:r>
              <a:rPr lang="en-GB" sz="1200" b="0" dirty="0" err="1" smtClean="0"/>
              <a:t>inom</a:t>
            </a:r>
            <a:r>
              <a:rPr lang="en-GB" sz="1200" b="0" dirty="0" smtClean="0"/>
              <a:t> </a:t>
            </a:r>
            <a:r>
              <a:rPr lang="en-GB" sz="1200" dirty="0" err="1" smtClean="0"/>
              <a:t>såväl</a:t>
            </a:r>
            <a:r>
              <a:rPr lang="en-GB" sz="1200" dirty="0" smtClean="0"/>
              <a:t> </a:t>
            </a:r>
            <a:r>
              <a:rPr lang="en-GB" sz="1200" dirty="0" err="1" smtClean="0"/>
              <a:t>markvetenskap</a:t>
            </a:r>
            <a:r>
              <a:rPr lang="en-GB" sz="1200" baseline="0" dirty="0" smtClean="0"/>
              <a:t> </a:t>
            </a:r>
            <a:r>
              <a:rPr lang="en-GB" sz="1200" dirty="0" err="1" smtClean="0"/>
              <a:t>som</a:t>
            </a:r>
            <a:r>
              <a:rPr lang="en-GB" sz="1200" dirty="0" smtClean="0"/>
              <a:t> </a:t>
            </a:r>
            <a:r>
              <a:rPr lang="en-GB" sz="1200" dirty="0" err="1" smtClean="0"/>
              <a:t>akvatiska</a:t>
            </a:r>
            <a:r>
              <a:rPr lang="en-GB" sz="1200" dirty="0" smtClean="0"/>
              <a:t> </a:t>
            </a:r>
            <a:r>
              <a:rPr lang="en-GB" sz="1200" dirty="0" err="1" smtClean="0"/>
              <a:t>vetenskaper</a:t>
            </a:r>
            <a:r>
              <a:rPr lang="en-GB" sz="1200" dirty="0" smtClean="0"/>
              <a:t>.</a:t>
            </a:r>
          </a:p>
          <a:p>
            <a:r>
              <a:rPr lang="sv-SE" baseline="0" dirty="0" smtClean="0"/>
              <a:t>Den </a:t>
            </a:r>
            <a:r>
              <a:rPr lang="sv-SE" baseline="0" dirty="0"/>
              <a:t>geografiska </a:t>
            </a:r>
            <a:r>
              <a:rPr lang="sv-SE" baseline="0" dirty="0" smtClean="0"/>
              <a:t>spridningen </a:t>
            </a:r>
            <a:r>
              <a:rPr lang="sv-SE" baseline="0" dirty="0"/>
              <a:t>ger </a:t>
            </a:r>
            <a:r>
              <a:rPr lang="sv-SE" baseline="0" dirty="0" smtClean="0"/>
              <a:t>en </a:t>
            </a:r>
            <a:r>
              <a:rPr lang="sv-SE" baseline="0" dirty="0"/>
              <a:t>unik möjlighet till regional samverkan. SLU bedriver mer omfattande verksamhet på drygt ett 30-tal orter i landet med alla försöksparker och försöksstationer inräknade.</a:t>
            </a:r>
            <a:endParaRPr lang="sv-SE" dirty="0"/>
          </a:p>
        </p:txBody>
      </p:sp>
      <p:sp>
        <p:nvSpPr>
          <p:cNvPr id="4" name="Platshållare för bildnummer 3"/>
          <p:cNvSpPr>
            <a:spLocks noGrp="1"/>
          </p:cNvSpPr>
          <p:nvPr>
            <p:ph type="sldNum" sz="quarter" idx="10"/>
          </p:nvPr>
        </p:nvSpPr>
        <p:spPr/>
        <p:txBody>
          <a:bodyPr/>
          <a:lstStyle/>
          <a:p>
            <a:fld id="{25F1AF04-C161-1A4D-B9AC-0E1D0A772542}" type="slidenum">
              <a:rPr lang="sv-SE" smtClean="0"/>
              <a:pPr/>
              <a:t>3</a:t>
            </a:fld>
            <a:endParaRPr lang="sv-SE"/>
          </a:p>
        </p:txBody>
      </p:sp>
    </p:spTree>
    <p:extLst>
      <p:ext uri="{BB962C8B-B14F-4D97-AF65-F5344CB8AC3E}">
        <p14:creationId xmlns:p14="http://schemas.microsoft.com/office/powerpoint/2010/main" val="20835136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Start 1">
    <p:spTree>
      <p:nvGrpSpPr>
        <p:cNvPr id="1" name=""/>
        <p:cNvGrpSpPr/>
        <p:nvPr/>
      </p:nvGrpSpPr>
      <p:grpSpPr>
        <a:xfrm>
          <a:off x="0" y="0"/>
          <a:ext cx="0" cy="0"/>
          <a:chOff x="0" y="0"/>
          <a:chExt cx="0" cy="0"/>
        </a:xfrm>
      </p:grpSpPr>
      <p:sp>
        <p:nvSpPr>
          <p:cNvPr id="9" name="Rektangel 8"/>
          <p:cNvSpPr/>
          <p:nvPr/>
        </p:nvSpPr>
        <p:spPr>
          <a:xfrm>
            <a:off x="0" y="1739900"/>
            <a:ext cx="12192000" cy="5118100"/>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sv-SE" sz="1800">
              <a:ln>
                <a:noFill/>
              </a:ln>
            </a:endParaRPr>
          </a:p>
        </p:txBody>
      </p:sp>
      <p:sp>
        <p:nvSpPr>
          <p:cNvPr id="10" name="Rektangel 9"/>
          <p:cNvSpPr/>
          <p:nvPr/>
        </p:nvSpPr>
        <p:spPr>
          <a:xfrm>
            <a:off x="0" y="0"/>
            <a:ext cx="12192000" cy="1739900"/>
          </a:xfrm>
          <a:prstGeom prst="rect">
            <a:avLst/>
          </a:prstGeom>
          <a:solidFill>
            <a:schemeClr val="bg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sv-SE" sz="1800">
              <a:ln>
                <a:noFill/>
              </a:ln>
            </a:endParaRPr>
          </a:p>
        </p:txBody>
      </p:sp>
      <p:pic>
        <p:nvPicPr>
          <p:cNvPr id="11" name="Bildobjekt 10" descr="slu_logo_hake_rgb.eps"/>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5198533" cy="1739900"/>
          </a:xfrm>
          <a:prstGeom prst="rect">
            <a:avLst/>
          </a:prstGeom>
        </p:spPr>
      </p:pic>
      <p:sp>
        <p:nvSpPr>
          <p:cNvPr id="7" name="Rubrik 1"/>
          <p:cNvSpPr>
            <a:spLocks noGrp="1"/>
          </p:cNvSpPr>
          <p:nvPr>
            <p:ph type="ctrTitle"/>
          </p:nvPr>
        </p:nvSpPr>
        <p:spPr>
          <a:xfrm>
            <a:off x="1460972" y="3039393"/>
            <a:ext cx="10231347" cy="1470025"/>
          </a:xfrm>
        </p:spPr>
        <p:txBody>
          <a:bodyPr anchor="b"/>
          <a:lstStyle>
            <a:lvl1pPr>
              <a:defRPr b="0" cap="none" spc="0">
                <a:ln w="18415" cmpd="sng">
                  <a:noFill/>
                  <a:prstDash val="solid"/>
                </a:ln>
                <a:solidFill>
                  <a:srgbClr val="FFFFFF"/>
                </a:solidFill>
                <a:effectLst/>
              </a:defRPr>
            </a:lvl1pPr>
          </a:lstStyle>
          <a:p>
            <a:r>
              <a:rPr lang="sv-SE" smtClean="0"/>
              <a:t>Klicka här för att ändra format</a:t>
            </a:r>
            <a:endParaRPr lang="sv-SE" dirty="0"/>
          </a:p>
        </p:txBody>
      </p:sp>
      <p:sp>
        <p:nvSpPr>
          <p:cNvPr id="8" name="Underrubrik 2"/>
          <p:cNvSpPr>
            <a:spLocks noGrp="1"/>
          </p:cNvSpPr>
          <p:nvPr>
            <p:ph type="subTitle" idx="1"/>
          </p:nvPr>
        </p:nvSpPr>
        <p:spPr>
          <a:xfrm>
            <a:off x="1485859" y="4509417"/>
            <a:ext cx="10238612" cy="988612"/>
          </a:xfrm>
        </p:spPr>
        <p:txBody>
          <a:bodyPr anchor="t">
            <a:normAutofit/>
          </a:bodyPr>
          <a:lstStyle>
            <a:lvl1pPr marL="0" indent="0" algn="l">
              <a:buNone/>
              <a:defRPr sz="2000" b="0" i="0" cap="none" spc="0">
                <a:ln w="18415" cmpd="sng">
                  <a:noFill/>
                  <a:prstDash val="solid"/>
                </a:ln>
                <a:solidFill>
                  <a:srgbClr val="FFFFFF"/>
                </a:solidFill>
                <a:effectLst/>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smtClean="0"/>
              <a:t>Klicka här för att ändra format på underrubrik i bakgrunden</a:t>
            </a:r>
            <a:endParaRPr lang="sv-SE" dirty="0"/>
          </a:p>
        </p:txBody>
      </p:sp>
    </p:spTree>
    <p:extLst>
      <p:ext uri="{BB962C8B-B14F-4D97-AF65-F5344CB8AC3E}">
        <p14:creationId xmlns:p14="http://schemas.microsoft.com/office/powerpoint/2010/main" val="91427484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Hög Rubrik (endast 1 rad) och 2 innehåll">
    <p:spTree>
      <p:nvGrpSpPr>
        <p:cNvPr id="1" name=""/>
        <p:cNvGrpSpPr/>
        <p:nvPr/>
      </p:nvGrpSpPr>
      <p:grpSpPr>
        <a:xfrm>
          <a:off x="0" y="0"/>
          <a:ext cx="0" cy="0"/>
          <a:chOff x="0" y="0"/>
          <a:chExt cx="0" cy="0"/>
        </a:xfrm>
      </p:grpSpPr>
      <p:sp>
        <p:nvSpPr>
          <p:cNvPr id="2" name="Rubrik 1"/>
          <p:cNvSpPr>
            <a:spLocks noGrp="1"/>
          </p:cNvSpPr>
          <p:nvPr>
            <p:ph type="title"/>
          </p:nvPr>
        </p:nvSpPr>
        <p:spPr>
          <a:xfrm>
            <a:off x="609600" y="969840"/>
            <a:ext cx="10972800" cy="802388"/>
          </a:xfrm>
        </p:spPr>
        <p:txBody>
          <a:bodyPr/>
          <a:lstStyle/>
          <a:p>
            <a:r>
              <a:rPr lang="sv-SE" smtClean="0"/>
              <a:t>Klicka här för att ändra format</a:t>
            </a:r>
            <a:endParaRPr lang="sv-SE" dirty="0"/>
          </a:p>
        </p:txBody>
      </p:sp>
      <p:sp>
        <p:nvSpPr>
          <p:cNvPr id="7" name="Platshållare för sidfot 5"/>
          <p:cNvSpPr>
            <a:spLocks noGrp="1"/>
          </p:cNvSpPr>
          <p:nvPr>
            <p:ph type="ftr" sz="quarter" idx="11"/>
          </p:nvPr>
        </p:nvSpPr>
        <p:spPr>
          <a:xfrm>
            <a:off x="609600" y="6356351"/>
            <a:ext cx="3860800" cy="365125"/>
          </a:xfrm>
        </p:spPr>
        <p:txBody>
          <a:bodyPr/>
          <a:lstStyle>
            <a:lvl1pPr algn="l">
              <a:defRPr/>
            </a:lvl1pPr>
          </a:lstStyle>
          <a:p>
            <a:endParaRPr lang="sv-SE"/>
          </a:p>
        </p:txBody>
      </p:sp>
      <p:sp>
        <p:nvSpPr>
          <p:cNvPr id="5" name="Platshållare för innehåll 2"/>
          <p:cNvSpPr>
            <a:spLocks noGrp="1"/>
          </p:cNvSpPr>
          <p:nvPr>
            <p:ph idx="1"/>
          </p:nvPr>
        </p:nvSpPr>
        <p:spPr>
          <a:xfrm>
            <a:off x="609600" y="1844825"/>
            <a:ext cx="5390389" cy="4409145"/>
          </a:xfrm>
        </p:spPr>
        <p:txBody>
          <a:bodyPr/>
          <a:lstStyle>
            <a:lvl1pPr>
              <a:defRPr baseline="0"/>
            </a:lvl1pPr>
          </a:lstStyle>
          <a:p>
            <a:pPr lvl="0"/>
            <a:r>
              <a:rPr lang="sv-SE" smtClean="0"/>
              <a:t>Klicka här för att ändra format på bakgrundstexten</a:t>
            </a:r>
          </a:p>
          <a:p>
            <a:pPr lvl="1"/>
            <a:r>
              <a:rPr lang="sv-SE" smtClean="0"/>
              <a:t>Nivå två</a:t>
            </a:r>
          </a:p>
          <a:p>
            <a:pPr lvl="2"/>
            <a:r>
              <a:rPr lang="sv-SE" smtClean="0"/>
              <a:t>Nivå tre</a:t>
            </a:r>
          </a:p>
        </p:txBody>
      </p:sp>
      <p:sp>
        <p:nvSpPr>
          <p:cNvPr id="6" name="Platshållare för innehåll 2"/>
          <p:cNvSpPr>
            <a:spLocks noGrp="1"/>
          </p:cNvSpPr>
          <p:nvPr>
            <p:ph idx="12"/>
          </p:nvPr>
        </p:nvSpPr>
        <p:spPr>
          <a:xfrm>
            <a:off x="6197600" y="1844825"/>
            <a:ext cx="5390389" cy="4409145"/>
          </a:xfrm>
        </p:spPr>
        <p:txBody>
          <a:bodyPr/>
          <a:lstStyle/>
          <a:p>
            <a:pPr lvl="0"/>
            <a:r>
              <a:rPr lang="sv-SE" smtClean="0"/>
              <a:t>Klicka här för att ändra format på bakgrundstexten</a:t>
            </a:r>
          </a:p>
          <a:p>
            <a:pPr lvl="1"/>
            <a:r>
              <a:rPr lang="sv-SE" smtClean="0"/>
              <a:t>Nivå två</a:t>
            </a:r>
          </a:p>
          <a:p>
            <a:pPr lvl="2"/>
            <a:r>
              <a:rPr lang="sv-SE" smtClean="0"/>
              <a:t>Nivå tre</a:t>
            </a:r>
          </a:p>
        </p:txBody>
      </p:sp>
    </p:spTree>
    <p:extLst>
      <p:ext uri="{BB962C8B-B14F-4D97-AF65-F5344CB8AC3E}">
        <p14:creationId xmlns:p14="http://schemas.microsoft.com/office/powerpoint/2010/main" val="659323094"/>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Rubrik och Två innehållsdelar">
    <p:spTree>
      <p:nvGrpSpPr>
        <p:cNvPr id="1" name=""/>
        <p:cNvGrpSpPr/>
        <p:nvPr/>
      </p:nvGrpSpPr>
      <p:grpSpPr>
        <a:xfrm>
          <a:off x="0" y="0"/>
          <a:ext cx="0" cy="0"/>
          <a:chOff x="0" y="0"/>
          <a:chExt cx="0" cy="0"/>
        </a:xfrm>
      </p:grpSpPr>
      <p:sp>
        <p:nvSpPr>
          <p:cNvPr id="6" name="Platshållare för sidfot 5"/>
          <p:cNvSpPr>
            <a:spLocks noGrp="1"/>
          </p:cNvSpPr>
          <p:nvPr>
            <p:ph type="ftr" sz="quarter" idx="11"/>
          </p:nvPr>
        </p:nvSpPr>
        <p:spPr>
          <a:xfrm>
            <a:off x="609600" y="6356351"/>
            <a:ext cx="3860800" cy="365125"/>
          </a:xfrm>
        </p:spPr>
        <p:txBody>
          <a:bodyPr/>
          <a:lstStyle>
            <a:lvl1pPr algn="l">
              <a:defRPr/>
            </a:lvl1pPr>
          </a:lstStyle>
          <a:p>
            <a:endParaRPr lang="sv-SE" dirty="0"/>
          </a:p>
        </p:txBody>
      </p:sp>
      <p:sp>
        <p:nvSpPr>
          <p:cNvPr id="7" name="Platshållare för innehåll 2"/>
          <p:cNvSpPr>
            <a:spLocks noGrp="1"/>
          </p:cNvSpPr>
          <p:nvPr>
            <p:ph idx="1"/>
          </p:nvPr>
        </p:nvSpPr>
        <p:spPr>
          <a:xfrm>
            <a:off x="609600" y="2316285"/>
            <a:ext cx="5384800" cy="3937684"/>
          </a:xfrm>
        </p:spPr>
        <p:txBody>
          <a:bodyPr/>
          <a:lstStyle>
            <a:lvl1pPr>
              <a:defRPr baseline="0"/>
            </a:lvl1pPr>
          </a:lstStyle>
          <a:p>
            <a:pPr lvl="0"/>
            <a:r>
              <a:rPr lang="sv-SE" smtClean="0"/>
              <a:t>Klicka här för att ändra format på bakgrundstexten</a:t>
            </a:r>
          </a:p>
          <a:p>
            <a:pPr lvl="1"/>
            <a:r>
              <a:rPr lang="sv-SE" smtClean="0"/>
              <a:t>Nivå två</a:t>
            </a:r>
          </a:p>
          <a:p>
            <a:pPr lvl="2"/>
            <a:r>
              <a:rPr lang="sv-SE" smtClean="0"/>
              <a:t>Nivå tre</a:t>
            </a:r>
          </a:p>
        </p:txBody>
      </p:sp>
      <p:sp>
        <p:nvSpPr>
          <p:cNvPr id="8" name="Platshållare för innehåll 2"/>
          <p:cNvSpPr>
            <a:spLocks noGrp="1"/>
          </p:cNvSpPr>
          <p:nvPr>
            <p:ph idx="12"/>
          </p:nvPr>
        </p:nvSpPr>
        <p:spPr>
          <a:xfrm>
            <a:off x="6197600" y="2316285"/>
            <a:ext cx="5384800" cy="3937684"/>
          </a:xfrm>
        </p:spPr>
        <p:txBody>
          <a:bodyPr/>
          <a:lstStyle/>
          <a:p>
            <a:pPr lvl="0"/>
            <a:r>
              <a:rPr lang="sv-SE" smtClean="0"/>
              <a:t>Klicka här för att ändra format på bakgrundstexten</a:t>
            </a:r>
          </a:p>
          <a:p>
            <a:pPr lvl="1"/>
            <a:r>
              <a:rPr lang="sv-SE" smtClean="0"/>
              <a:t>Nivå två</a:t>
            </a:r>
          </a:p>
          <a:p>
            <a:pPr lvl="2"/>
            <a:r>
              <a:rPr lang="sv-SE" smtClean="0"/>
              <a:t>Nivå tre</a:t>
            </a:r>
          </a:p>
        </p:txBody>
      </p:sp>
      <p:sp>
        <p:nvSpPr>
          <p:cNvPr id="11" name="Rubrik 1"/>
          <p:cNvSpPr>
            <a:spLocks noGrp="1"/>
          </p:cNvSpPr>
          <p:nvPr>
            <p:ph type="title"/>
          </p:nvPr>
        </p:nvSpPr>
        <p:spPr>
          <a:xfrm>
            <a:off x="609600" y="1450350"/>
            <a:ext cx="10972800" cy="802388"/>
          </a:xfrm>
        </p:spPr>
        <p:txBody>
          <a:bodyPr/>
          <a:lstStyle/>
          <a:p>
            <a:r>
              <a:rPr lang="sv-SE" smtClean="0"/>
              <a:t>Klicka här för att ändra format</a:t>
            </a:r>
            <a:endParaRPr lang="sv-SE" dirty="0"/>
          </a:p>
        </p:txBody>
      </p:sp>
    </p:spTree>
    <p:extLst>
      <p:ext uri="{BB962C8B-B14F-4D97-AF65-F5344CB8AC3E}">
        <p14:creationId xmlns:p14="http://schemas.microsoft.com/office/powerpoint/2010/main" val="19666740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ild med rubrik">
    <p:bg>
      <p:bgRef idx="1001">
        <a:schemeClr val="bg1"/>
      </p:bgRef>
    </p:bg>
    <p:spTree>
      <p:nvGrpSpPr>
        <p:cNvPr id="1" name=""/>
        <p:cNvGrpSpPr/>
        <p:nvPr/>
      </p:nvGrpSpPr>
      <p:grpSpPr>
        <a:xfrm>
          <a:off x="0" y="0"/>
          <a:ext cx="0" cy="0"/>
          <a:chOff x="0" y="0"/>
          <a:chExt cx="0" cy="0"/>
        </a:xfrm>
      </p:grpSpPr>
      <p:sp>
        <p:nvSpPr>
          <p:cNvPr id="4" name="Platshållare för bild 13"/>
          <p:cNvSpPr>
            <a:spLocks noGrp="1"/>
          </p:cNvSpPr>
          <p:nvPr>
            <p:ph type="pic" sz="quarter" idx="12"/>
          </p:nvPr>
        </p:nvSpPr>
        <p:spPr>
          <a:xfrm>
            <a:off x="609600" y="2252738"/>
            <a:ext cx="10972800" cy="3851094"/>
          </a:xfrm>
        </p:spPr>
        <p:txBody>
          <a:bodyPr/>
          <a:lstStyle/>
          <a:p>
            <a:r>
              <a:rPr lang="sv-SE" smtClean="0"/>
              <a:t>Klicka på ikonen för att lägga till en bild</a:t>
            </a:r>
            <a:endParaRPr lang="sv-SE" dirty="0"/>
          </a:p>
        </p:txBody>
      </p:sp>
      <p:sp>
        <p:nvSpPr>
          <p:cNvPr id="5" name="Platshållare för text 15"/>
          <p:cNvSpPr>
            <a:spLocks noGrp="1"/>
          </p:cNvSpPr>
          <p:nvPr>
            <p:ph type="body" sz="quarter" idx="13" hasCustomPrompt="1"/>
          </p:nvPr>
        </p:nvSpPr>
        <p:spPr>
          <a:xfrm>
            <a:off x="511218" y="6173788"/>
            <a:ext cx="10674647" cy="365125"/>
          </a:xfrm>
        </p:spPr>
        <p:txBody>
          <a:bodyPr>
            <a:noAutofit/>
          </a:bodyPr>
          <a:lstStyle>
            <a:lvl1pPr marL="0" indent="0">
              <a:buNone/>
              <a:defRPr sz="1100" b="0" i="0">
                <a:latin typeface="Arial"/>
                <a:cs typeface="Arial"/>
              </a:defRPr>
            </a:lvl1pPr>
            <a:lvl2pPr>
              <a:defRPr sz="1600" b="0" i="0">
                <a:latin typeface="Arial Narrow"/>
                <a:cs typeface="Arial Narrow"/>
              </a:defRPr>
            </a:lvl2pPr>
            <a:lvl3pPr>
              <a:defRPr sz="1600" b="0" i="0">
                <a:latin typeface="Arial Narrow"/>
                <a:cs typeface="Arial Narrow"/>
              </a:defRPr>
            </a:lvl3pPr>
            <a:lvl4pPr>
              <a:defRPr sz="1600" b="0" i="0">
                <a:latin typeface="Arial Narrow"/>
                <a:cs typeface="Arial Narrow"/>
              </a:defRPr>
            </a:lvl4pPr>
            <a:lvl5pPr>
              <a:defRPr sz="1600" b="0" i="0">
                <a:latin typeface="Arial Narrow"/>
                <a:cs typeface="Arial Narrow"/>
              </a:defRPr>
            </a:lvl5pPr>
          </a:lstStyle>
          <a:p>
            <a:pPr lvl="0"/>
            <a:r>
              <a:rPr lang="sv-SE" dirty="0" smtClean="0"/>
              <a:t>Bildtext</a:t>
            </a:r>
          </a:p>
        </p:txBody>
      </p:sp>
      <p:sp>
        <p:nvSpPr>
          <p:cNvPr id="9" name="Rubrik 1"/>
          <p:cNvSpPr>
            <a:spLocks noGrp="1"/>
          </p:cNvSpPr>
          <p:nvPr>
            <p:ph type="title"/>
          </p:nvPr>
        </p:nvSpPr>
        <p:spPr>
          <a:xfrm>
            <a:off x="609600" y="1450350"/>
            <a:ext cx="10972800" cy="802388"/>
          </a:xfrm>
        </p:spPr>
        <p:txBody>
          <a:bodyPr/>
          <a:lstStyle/>
          <a:p>
            <a:r>
              <a:rPr lang="sv-SE" smtClean="0"/>
              <a:t>Klicka här för att ändra format</a:t>
            </a:r>
            <a:endParaRPr lang="sv-SE" dirty="0"/>
          </a:p>
        </p:txBody>
      </p:sp>
    </p:spTree>
    <p:extLst>
      <p:ext uri="{BB962C8B-B14F-4D97-AF65-F5344CB8AC3E}">
        <p14:creationId xmlns:p14="http://schemas.microsoft.com/office/powerpoint/2010/main" val="2221749892"/>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_Bild">
    <p:bg>
      <p:bgRef idx="1001">
        <a:schemeClr val="bg1"/>
      </p:bgRef>
    </p:bg>
    <p:spTree>
      <p:nvGrpSpPr>
        <p:cNvPr id="1" name=""/>
        <p:cNvGrpSpPr/>
        <p:nvPr/>
      </p:nvGrpSpPr>
      <p:grpSpPr>
        <a:xfrm>
          <a:off x="0" y="0"/>
          <a:ext cx="0" cy="0"/>
          <a:chOff x="0" y="0"/>
          <a:chExt cx="0" cy="0"/>
        </a:xfrm>
      </p:grpSpPr>
      <p:sp>
        <p:nvSpPr>
          <p:cNvPr id="6" name="Platshållare för bild 13"/>
          <p:cNvSpPr>
            <a:spLocks noGrp="1"/>
          </p:cNvSpPr>
          <p:nvPr>
            <p:ph type="pic" sz="quarter" idx="12"/>
          </p:nvPr>
        </p:nvSpPr>
        <p:spPr>
          <a:xfrm>
            <a:off x="609600" y="1206066"/>
            <a:ext cx="10972800" cy="4897766"/>
          </a:xfrm>
        </p:spPr>
        <p:txBody>
          <a:bodyPr/>
          <a:lstStyle/>
          <a:p>
            <a:r>
              <a:rPr lang="sv-SE" smtClean="0"/>
              <a:t>Klicka på ikonen för att lägga till en bild</a:t>
            </a:r>
            <a:endParaRPr lang="sv-SE" dirty="0"/>
          </a:p>
        </p:txBody>
      </p:sp>
      <p:sp>
        <p:nvSpPr>
          <p:cNvPr id="7" name="Platshållare för text 15"/>
          <p:cNvSpPr>
            <a:spLocks noGrp="1"/>
          </p:cNvSpPr>
          <p:nvPr>
            <p:ph type="body" sz="quarter" idx="13" hasCustomPrompt="1"/>
          </p:nvPr>
        </p:nvSpPr>
        <p:spPr>
          <a:xfrm>
            <a:off x="511218" y="6173788"/>
            <a:ext cx="10674647" cy="365125"/>
          </a:xfrm>
        </p:spPr>
        <p:txBody>
          <a:bodyPr>
            <a:noAutofit/>
          </a:bodyPr>
          <a:lstStyle>
            <a:lvl1pPr marL="0" indent="0">
              <a:buNone/>
              <a:defRPr sz="1100" b="0" i="0">
                <a:latin typeface="Arial"/>
                <a:cs typeface="Arial"/>
              </a:defRPr>
            </a:lvl1pPr>
            <a:lvl2pPr>
              <a:defRPr sz="1600" b="0" i="0">
                <a:latin typeface="Arial Narrow"/>
                <a:cs typeface="Arial Narrow"/>
              </a:defRPr>
            </a:lvl2pPr>
            <a:lvl3pPr>
              <a:defRPr sz="1600" b="0" i="0">
                <a:latin typeface="Arial Narrow"/>
                <a:cs typeface="Arial Narrow"/>
              </a:defRPr>
            </a:lvl3pPr>
            <a:lvl4pPr>
              <a:defRPr sz="1600" b="0" i="0">
                <a:latin typeface="Arial Narrow"/>
                <a:cs typeface="Arial Narrow"/>
              </a:defRPr>
            </a:lvl4pPr>
            <a:lvl5pPr>
              <a:defRPr sz="1600" b="0" i="0">
                <a:latin typeface="Arial Narrow"/>
                <a:cs typeface="Arial Narrow"/>
              </a:defRPr>
            </a:lvl5pPr>
          </a:lstStyle>
          <a:p>
            <a:pPr lvl="0"/>
            <a:r>
              <a:rPr lang="sv-SE" dirty="0" smtClean="0"/>
              <a:t>Bildtext</a:t>
            </a:r>
          </a:p>
        </p:txBody>
      </p:sp>
    </p:spTree>
    <p:extLst>
      <p:ext uri="{BB962C8B-B14F-4D97-AF65-F5344CB8AC3E}">
        <p14:creationId xmlns:p14="http://schemas.microsoft.com/office/powerpoint/2010/main" val="1186116085"/>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Helbild">
    <p:bg>
      <p:bgRef idx="1001">
        <a:schemeClr val="bg1"/>
      </p:bgRef>
    </p:bg>
    <p:spTree>
      <p:nvGrpSpPr>
        <p:cNvPr id="1" name=""/>
        <p:cNvGrpSpPr/>
        <p:nvPr/>
      </p:nvGrpSpPr>
      <p:grpSpPr>
        <a:xfrm>
          <a:off x="0" y="0"/>
          <a:ext cx="0" cy="0"/>
          <a:chOff x="0" y="0"/>
          <a:chExt cx="0" cy="0"/>
        </a:xfrm>
      </p:grpSpPr>
      <p:sp>
        <p:nvSpPr>
          <p:cNvPr id="6" name="Platshållare för bild 13"/>
          <p:cNvSpPr>
            <a:spLocks noGrp="1"/>
          </p:cNvSpPr>
          <p:nvPr>
            <p:ph type="pic" sz="quarter" idx="12"/>
          </p:nvPr>
        </p:nvSpPr>
        <p:spPr>
          <a:xfrm>
            <a:off x="0" y="0"/>
            <a:ext cx="12192000" cy="6858000"/>
          </a:xfrm>
        </p:spPr>
        <p:txBody>
          <a:bodyPr/>
          <a:lstStyle/>
          <a:p>
            <a:r>
              <a:rPr lang="sv-SE" smtClean="0"/>
              <a:t>Klicka på ikonen för att lägga till en bild</a:t>
            </a:r>
            <a:endParaRPr lang="sv-SE" dirty="0"/>
          </a:p>
        </p:txBody>
      </p:sp>
    </p:spTree>
    <p:extLst>
      <p:ext uri="{BB962C8B-B14F-4D97-AF65-F5344CB8AC3E}">
        <p14:creationId xmlns:p14="http://schemas.microsoft.com/office/powerpoint/2010/main" val="262563287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_Bild">
    <p:bg>
      <p:bgRef idx="1001">
        <a:schemeClr val="bg1"/>
      </p:bgRef>
    </p:bg>
    <p:spTree>
      <p:nvGrpSpPr>
        <p:cNvPr id="1" name=""/>
        <p:cNvGrpSpPr/>
        <p:nvPr/>
      </p:nvGrpSpPr>
      <p:grpSpPr>
        <a:xfrm>
          <a:off x="0" y="0"/>
          <a:ext cx="0" cy="0"/>
          <a:chOff x="0" y="0"/>
          <a:chExt cx="0" cy="0"/>
        </a:xfrm>
      </p:grpSpPr>
      <p:sp>
        <p:nvSpPr>
          <p:cNvPr id="7" name="Platshållare för bild 13"/>
          <p:cNvSpPr>
            <a:spLocks noGrp="1"/>
          </p:cNvSpPr>
          <p:nvPr>
            <p:ph type="pic" sz="quarter" idx="15"/>
          </p:nvPr>
        </p:nvSpPr>
        <p:spPr>
          <a:xfrm>
            <a:off x="192907" y="3713333"/>
            <a:ext cx="5776499" cy="2382513"/>
          </a:xfrm>
        </p:spPr>
        <p:txBody>
          <a:bodyPr/>
          <a:lstStyle/>
          <a:p>
            <a:r>
              <a:rPr lang="sv-SE" smtClean="0"/>
              <a:t>Klicka på ikonen för att lägga till en bild</a:t>
            </a:r>
            <a:endParaRPr lang="sv-SE" dirty="0"/>
          </a:p>
        </p:txBody>
      </p:sp>
      <p:sp>
        <p:nvSpPr>
          <p:cNvPr id="8" name="Platshållare för bild 13"/>
          <p:cNvSpPr>
            <a:spLocks noGrp="1"/>
          </p:cNvSpPr>
          <p:nvPr>
            <p:ph type="pic" sz="quarter" idx="16"/>
          </p:nvPr>
        </p:nvSpPr>
        <p:spPr>
          <a:xfrm>
            <a:off x="6237331" y="3713333"/>
            <a:ext cx="5755063" cy="2382513"/>
          </a:xfrm>
        </p:spPr>
        <p:txBody>
          <a:bodyPr/>
          <a:lstStyle/>
          <a:p>
            <a:r>
              <a:rPr lang="sv-SE" smtClean="0"/>
              <a:t>Klicka på ikonen för att lägga till en bild</a:t>
            </a:r>
            <a:endParaRPr lang="sv-SE" dirty="0"/>
          </a:p>
        </p:txBody>
      </p:sp>
      <p:sp>
        <p:nvSpPr>
          <p:cNvPr id="9" name="Platshållare för bild 13"/>
          <p:cNvSpPr>
            <a:spLocks noGrp="1"/>
          </p:cNvSpPr>
          <p:nvPr>
            <p:ph type="pic" sz="quarter" idx="18"/>
          </p:nvPr>
        </p:nvSpPr>
        <p:spPr>
          <a:xfrm>
            <a:off x="192907" y="1157408"/>
            <a:ext cx="5776499" cy="2382513"/>
          </a:xfrm>
        </p:spPr>
        <p:txBody>
          <a:bodyPr/>
          <a:lstStyle/>
          <a:p>
            <a:r>
              <a:rPr lang="sv-SE" smtClean="0"/>
              <a:t>Klicka på ikonen för att lägga till en bild</a:t>
            </a:r>
            <a:endParaRPr lang="sv-SE" dirty="0"/>
          </a:p>
        </p:txBody>
      </p:sp>
      <p:sp>
        <p:nvSpPr>
          <p:cNvPr id="10" name="Platshållare för bild 13"/>
          <p:cNvSpPr>
            <a:spLocks noGrp="1"/>
          </p:cNvSpPr>
          <p:nvPr>
            <p:ph type="pic" sz="quarter" idx="19"/>
          </p:nvPr>
        </p:nvSpPr>
        <p:spPr>
          <a:xfrm>
            <a:off x="6237331" y="1157408"/>
            <a:ext cx="5755063" cy="2382513"/>
          </a:xfrm>
        </p:spPr>
        <p:txBody>
          <a:bodyPr/>
          <a:lstStyle/>
          <a:p>
            <a:r>
              <a:rPr lang="sv-SE" smtClean="0"/>
              <a:t>Klicka på ikonen för att lägga till en bild</a:t>
            </a:r>
            <a:endParaRPr lang="sv-SE" dirty="0"/>
          </a:p>
        </p:txBody>
      </p:sp>
      <p:sp>
        <p:nvSpPr>
          <p:cNvPr id="11" name="Platshållare för text 15"/>
          <p:cNvSpPr>
            <a:spLocks noGrp="1"/>
          </p:cNvSpPr>
          <p:nvPr>
            <p:ph type="body" sz="quarter" idx="13" hasCustomPrompt="1"/>
          </p:nvPr>
        </p:nvSpPr>
        <p:spPr>
          <a:xfrm>
            <a:off x="63024" y="6173788"/>
            <a:ext cx="11122841" cy="365125"/>
          </a:xfrm>
        </p:spPr>
        <p:txBody>
          <a:bodyPr>
            <a:noAutofit/>
          </a:bodyPr>
          <a:lstStyle>
            <a:lvl1pPr marL="0" indent="0">
              <a:buNone/>
              <a:defRPr sz="1600" b="0" i="0">
                <a:latin typeface="Arial"/>
                <a:cs typeface="Arial"/>
              </a:defRPr>
            </a:lvl1pPr>
            <a:lvl2pPr>
              <a:defRPr sz="1600" b="0" i="0">
                <a:latin typeface="Arial Narrow"/>
                <a:cs typeface="Arial Narrow"/>
              </a:defRPr>
            </a:lvl2pPr>
            <a:lvl3pPr>
              <a:defRPr sz="1600" b="0" i="0">
                <a:latin typeface="Arial Narrow"/>
                <a:cs typeface="Arial Narrow"/>
              </a:defRPr>
            </a:lvl3pPr>
            <a:lvl4pPr>
              <a:defRPr sz="1600" b="0" i="0">
                <a:latin typeface="Arial Narrow"/>
                <a:cs typeface="Arial Narrow"/>
              </a:defRPr>
            </a:lvl4pPr>
            <a:lvl5pPr>
              <a:defRPr sz="1600" b="0" i="0">
                <a:latin typeface="Arial Narrow"/>
                <a:cs typeface="Arial Narrow"/>
              </a:defRPr>
            </a:lvl5pPr>
          </a:lstStyle>
          <a:p>
            <a:pPr lvl="0"/>
            <a:r>
              <a:rPr lang="sv-SE" dirty="0" smtClean="0"/>
              <a:t>Bildtext</a:t>
            </a:r>
          </a:p>
        </p:txBody>
      </p:sp>
    </p:spTree>
    <p:extLst>
      <p:ext uri="{BB962C8B-B14F-4D97-AF65-F5344CB8AC3E}">
        <p14:creationId xmlns:p14="http://schemas.microsoft.com/office/powerpoint/2010/main" val="4136812755"/>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Mellanrubrik">
    <p:spTree>
      <p:nvGrpSpPr>
        <p:cNvPr id="1" name=""/>
        <p:cNvGrpSpPr/>
        <p:nvPr/>
      </p:nvGrpSpPr>
      <p:grpSpPr>
        <a:xfrm>
          <a:off x="0" y="0"/>
          <a:ext cx="0" cy="0"/>
          <a:chOff x="0" y="0"/>
          <a:chExt cx="0" cy="0"/>
        </a:xfrm>
      </p:grpSpPr>
      <p:sp>
        <p:nvSpPr>
          <p:cNvPr id="7" name="Platshållare för sidfot 5"/>
          <p:cNvSpPr>
            <a:spLocks noGrp="1"/>
          </p:cNvSpPr>
          <p:nvPr>
            <p:ph type="ftr" sz="quarter" idx="11"/>
          </p:nvPr>
        </p:nvSpPr>
        <p:spPr>
          <a:xfrm>
            <a:off x="609600" y="6356351"/>
            <a:ext cx="3860800" cy="365125"/>
          </a:xfrm>
        </p:spPr>
        <p:txBody>
          <a:bodyPr/>
          <a:lstStyle>
            <a:lvl1pPr algn="l">
              <a:defRPr/>
            </a:lvl1pPr>
          </a:lstStyle>
          <a:p>
            <a:endParaRPr lang="sv-SE"/>
          </a:p>
        </p:txBody>
      </p:sp>
      <p:sp>
        <p:nvSpPr>
          <p:cNvPr id="9" name="Rubrik 1"/>
          <p:cNvSpPr>
            <a:spLocks noGrp="1"/>
          </p:cNvSpPr>
          <p:nvPr>
            <p:ph type="title"/>
          </p:nvPr>
        </p:nvSpPr>
        <p:spPr>
          <a:xfrm>
            <a:off x="588933" y="2294195"/>
            <a:ext cx="10972800" cy="1999225"/>
          </a:xfrm>
        </p:spPr>
        <p:txBody>
          <a:bodyPr anchor="ctr"/>
          <a:lstStyle>
            <a:lvl1pPr algn="ctr">
              <a:defRPr>
                <a:solidFill>
                  <a:schemeClr val="tx1"/>
                </a:solidFill>
              </a:defRPr>
            </a:lvl1pPr>
          </a:lstStyle>
          <a:p>
            <a:r>
              <a:rPr lang="sv-SE" smtClean="0"/>
              <a:t>Klicka här för att ändra format</a:t>
            </a:r>
            <a:endParaRPr lang="sv-SE" dirty="0"/>
          </a:p>
        </p:txBody>
      </p:sp>
    </p:spTree>
    <p:extLst>
      <p:ext uri="{BB962C8B-B14F-4D97-AF65-F5344CB8AC3E}">
        <p14:creationId xmlns:p14="http://schemas.microsoft.com/office/powerpoint/2010/main" val="28579120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om sida">
    <p:spTree>
      <p:nvGrpSpPr>
        <p:cNvPr id="1" name=""/>
        <p:cNvGrpSpPr/>
        <p:nvPr/>
      </p:nvGrpSpPr>
      <p:grpSpPr>
        <a:xfrm>
          <a:off x="0" y="0"/>
          <a:ext cx="0" cy="0"/>
          <a:chOff x="0" y="0"/>
          <a:chExt cx="0" cy="0"/>
        </a:xfrm>
      </p:grpSpPr>
      <p:sp>
        <p:nvSpPr>
          <p:cNvPr id="7" name="Platshållare för sidfot 5"/>
          <p:cNvSpPr>
            <a:spLocks noGrp="1"/>
          </p:cNvSpPr>
          <p:nvPr>
            <p:ph type="ftr" sz="quarter" idx="11"/>
          </p:nvPr>
        </p:nvSpPr>
        <p:spPr>
          <a:xfrm>
            <a:off x="609600" y="6356351"/>
            <a:ext cx="3860800" cy="365125"/>
          </a:xfrm>
        </p:spPr>
        <p:txBody>
          <a:bodyPr/>
          <a:lstStyle>
            <a:lvl1pPr algn="l">
              <a:defRPr/>
            </a:lvl1pPr>
          </a:lstStyle>
          <a:p>
            <a:endParaRPr lang="sv-SE"/>
          </a:p>
        </p:txBody>
      </p:sp>
    </p:spTree>
    <p:extLst>
      <p:ext uri="{BB962C8B-B14F-4D97-AF65-F5344CB8AC3E}">
        <p14:creationId xmlns:p14="http://schemas.microsoft.com/office/powerpoint/2010/main" val="40122676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Ingen logotyp">
    <p:bg>
      <p:bgRef idx="1001">
        <a:schemeClr val="bg1"/>
      </p:bgRef>
    </p:bg>
    <p:spTree>
      <p:nvGrpSpPr>
        <p:cNvPr id="1" name=""/>
        <p:cNvGrpSpPr/>
        <p:nvPr/>
      </p:nvGrpSpPr>
      <p:grpSpPr>
        <a:xfrm>
          <a:off x="0" y="0"/>
          <a:ext cx="0" cy="0"/>
          <a:chOff x="0" y="0"/>
          <a:chExt cx="0" cy="0"/>
        </a:xfrm>
      </p:grpSpPr>
      <p:sp>
        <p:nvSpPr>
          <p:cNvPr id="3" name="Platshållare för sidfot 2"/>
          <p:cNvSpPr>
            <a:spLocks noGrp="1"/>
          </p:cNvSpPr>
          <p:nvPr>
            <p:ph type="ftr" sz="quarter" idx="10"/>
          </p:nvPr>
        </p:nvSpPr>
        <p:spPr/>
        <p:txBody>
          <a:bodyPr/>
          <a:lstStyle/>
          <a:p>
            <a:endParaRPr lang="sv-SE"/>
          </a:p>
        </p:txBody>
      </p:sp>
    </p:spTree>
    <p:extLst>
      <p:ext uri="{BB962C8B-B14F-4D97-AF65-F5344CB8AC3E}">
        <p14:creationId xmlns:p14="http://schemas.microsoft.com/office/powerpoint/2010/main" val="182699248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Rubrik och innehåll (Svart)">
    <p:bg>
      <p:bgRef idx="1001">
        <a:schemeClr val="bg2"/>
      </p:bgRef>
    </p:bg>
    <p:spTree>
      <p:nvGrpSpPr>
        <p:cNvPr id="1" name=""/>
        <p:cNvGrpSpPr/>
        <p:nvPr/>
      </p:nvGrpSpPr>
      <p:grpSpPr>
        <a:xfrm>
          <a:off x="0" y="0"/>
          <a:ext cx="0" cy="0"/>
          <a:chOff x="0" y="0"/>
          <a:chExt cx="0" cy="0"/>
        </a:xfrm>
      </p:grpSpPr>
      <p:sp>
        <p:nvSpPr>
          <p:cNvPr id="7" name="Platshållare för sidfot 5"/>
          <p:cNvSpPr>
            <a:spLocks noGrp="1"/>
          </p:cNvSpPr>
          <p:nvPr>
            <p:ph type="ftr" sz="quarter" idx="11"/>
          </p:nvPr>
        </p:nvSpPr>
        <p:spPr>
          <a:xfrm>
            <a:off x="609600" y="6356351"/>
            <a:ext cx="3860800" cy="365125"/>
          </a:xfrm>
        </p:spPr>
        <p:txBody>
          <a:bodyPr/>
          <a:lstStyle>
            <a:lvl1pPr algn="l">
              <a:defRPr>
                <a:solidFill>
                  <a:schemeClr val="accent5"/>
                </a:solidFill>
              </a:defRPr>
            </a:lvl1pPr>
          </a:lstStyle>
          <a:p>
            <a:endParaRPr lang="sv-SE"/>
          </a:p>
        </p:txBody>
      </p:sp>
      <p:sp>
        <p:nvSpPr>
          <p:cNvPr id="13" name="Rubrik 1"/>
          <p:cNvSpPr>
            <a:spLocks noGrp="1"/>
          </p:cNvSpPr>
          <p:nvPr>
            <p:ph type="title"/>
          </p:nvPr>
        </p:nvSpPr>
        <p:spPr>
          <a:xfrm>
            <a:off x="609600" y="1450350"/>
            <a:ext cx="10972800" cy="802388"/>
          </a:xfrm>
        </p:spPr>
        <p:txBody>
          <a:bodyPr/>
          <a:lstStyle/>
          <a:p>
            <a:r>
              <a:rPr lang="sv-SE" smtClean="0"/>
              <a:t>Klicka här för att ändra format</a:t>
            </a:r>
            <a:endParaRPr lang="sv-SE" dirty="0"/>
          </a:p>
        </p:txBody>
      </p:sp>
      <p:sp>
        <p:nvSpPr>
          <p:cNvPr id="14" name="Platshållare för innehåll 2"/>
          <p:cNvSpPr>
            <a:spLocks noGrp="1"/>
          </p:cNvSpPr>
          <p:nvPr>
            <p:ph idx="1"/>
          </p:nvPr>
        </p:nvSpPr>
        <p:spPr>
          <a:xfrm>
            <a:off x="609600" y="2252739"/>
            <a:ext cx="10972800" cy="3873425"/>
          </a:xfrm>
        </p:spPr>
        <p:txBody>
          <a:bodyPr/>
          <a:lstStyle/>
          <a:p>
            <a:pPr lvl="0"/>
            <a:r>
              <a:rPr lang="sv-SE" smtClean="0"/>
              <a:t>Klicka här för att ändra format på bakgrundstexten</a:t>
            </a:r>
          </a:p>
          <a:p>
            <a:pPr lvl="1"/>
            <a:r>
              <a:rPr lang="sv-SE" smtClean="0"/>
              <a:t>Nivå två</a:t>
            </a:r>
          </a:p>
          <a:p>
            <a:pPr lvl="2"/>
            <a:r>
              <a:rPr lang="sv-SE" smtClean="0"/>
              <a:t>Nivå tre</a:t>
            </a:r>
          </a:p>
        </p:txBody>
      </p:sp>
      <p:pic>
        <p:nvPicPr>
          <p:cNvPr id="6" name="Bildobjekt 5" descr="slu_logo_vit.eps"/>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
            <a:ext cx="1254551" cy="940913"/>
          </a:xfrm>
          <a:prstGeom prst="rect">
            <a:avLst/>
          </a:prstGeom>
        </p:spPr>
      </p:pic>
      <p:pic>
        <p:nvPicPr>
          <p:cNvPr id="8" name="Bildobjekt 7" descr="slu_logo_vit.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1"/>
            <a:ext cx="1254551" cy="940913"/>
          </a:xfrm>
          <a:prstGeom prst="rect">
            <a:avLst/>
          </a:prstGeom>
        </p:spPr>
      </p:pic>
    </p:spTree>
    <p:extLst>
      <p:ext uri="{BB962C8B-B14F-4D97-AF65-F5344CB8AC3E}">
        <p14:creationId xmlns:p14="http://schemas.microsoft.com/office/powerpoint/2010/main" val="208899905"/>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tart 2">
    <p:spTree>
      <p:nvGrpSpPr>
        <p:cNvPr id="1" name=""/>
        <p:cNvGrpSpPr/>
        <p:nvPr/>
      </p:nvGrpSpPr>
      <p:grpSpPr>
        <a:xfrm>
          <a:off x="0" y="0"/>
          <a:ext cx="0" cy="0"/>
          <a:chOff x="0" y="0"/>
          <a:chExt cx="0" cy="0"/>
        </a:xfrm>
      </p:grpSpPr>
      <p:sp>
        <p:nvSpPr>
          <p:cNvPr id="9" name="Rektangel 8"/>
          <p:cNvSpPr/>
          <p:nvPr/>
        </p:nvSpPr>
        <p:spPr>
          <a:xfrm>
            <a:off x="0" y="1739900"/>
            <a:ext cx="12192000" cy="5118100"/>
          </a:xfrm>
          <a:prstGeom prst="rect">
            <a:avLst/>
          </a:prstGeom>
          <a:solidFill>
            <a:schemeClr val="accent2"/>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sv-SE" sz="1800">
              <a:ln>
                <a:noFill/>
              </a:ln>
            </a:endParaRPr>
          </a:p>
        </p:txBody>
      </p:sp>
      <p:sp>
        <p:nvSpPr>
          <p:cNvPr id="10" name="Rektangel 9"/>
          <p:cNvSpPr/>
          <p:nvPr/>
        </p:nvSpPr>
        <p:spPr>
          <a:xfrm>
            <a:off x="0" y="0"/>
            <a:ext cx="12192000" cy="1739900"/>
          </a:xfrm>
          <a:prstGeom prst="rect">
            <a:avLst/>
          </a:prstGeom>
          <a:solidFill>
            <a:schemeClr val="bg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sv-SE" sz="1800">
              <a:ln>
                <a:noFill/>
              </a:ln>
            </a:endParaRPr>
          </a:p>
        </p:txBody>
      </p:sp>
      <p:pic>
        <p:nvPicPr>
          <p:cNvPr id="11" name="Bildobjekt 10" descr="slu_logo_hake_rgb.eps"/>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5198533" cy="1739900"/>
          </a:xfrm>
          <a:prstGeom prst="rect">
            <a:avLst/>
          </a:prstGeom>
        </p:spPr>
      </p:pic>
      <p:sp>
        <p:nvSpPr>
          <p:cNvPr id="8" name="Rektangel 7"/>
          <p:cNvSpPr/>
          <p:nvPr/>
        </p:nvSpPr>
        <p:spPr>
          <a:xfrm>
            <a:off x="0" y="0"/>
            <a:ext cx="12192000" cy="1739900"/>
          </a:xfrm>
          <a:prstGeom prst="rect">
            <a:avLst/>
          </a:prstGeom>
          <a:solidFill>
            <a:schemeClr val="bg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sv-SE" sz="1800">
              <a:ln>
                <a:noFill/>
              </a:ln>
            </a:endParaRPr>
          </a:p>
        </p:txBody>
      </p:sp>
      <p:pic>
        <p:nvPicPr>
          <p:cNvPr id="14" name="Bildobjekt 13" descr="slu_logo_hake_rgb.eps"/>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5198533" cy="1739900"/>
          </a:xfrm>
          <a:prstGeom prst="rect">
            <a:avLst/>
          </a:prstGeom>
        </p:spPr>
      </p:pic>
      <p:sp>
        <p:nvSpPr>
          <p:cNvPr id="19" name="Rubrik 1"/>
          <p:cNvSpPr>
            <a:spLocks noGrp="1"/>
          </p:cNvSpPr>
          <p:nvPr>
            <p:ph type="ctrTitle"/>
          </p:nvPr>
        </p:nvSpPr>
        <p:spPr>
          <a:xfrm>
            <a:off x="1460972" y="3039393"/>
            <a:ext cx="10231347" cy="1470025"/>
          </a:xfrm>
        </p:spPr>
        <p:txBody>
          <a:bodyPr anchor="b"/>
          <a:lstStyle>
            <a:lvl1pPr>
              <a:defRPr b="0" cap="none" spc="0">
                <a:ln w="18415" cmpd="sng">
                  <a:noFill/>
                  <a:prstDash val="solid"/>
                </a:ln>
                <a:solidFill>
                  <a:srgbClr val="FFFFFF"/>
                </a:solidFill>
                <a:effectLst/>
              </a:defRPr>
            </a:lvl1pPr>
          </a:lstStyle>
          <a:p>
            <a:r>
              <a:rPr lang="sv-SE" smtClean="0"/>
              <a:t>Klicka här för att ändra format</a:t>
            </a:r>
            <a:endParaRPr lang="sv-SE" dirty="0"/>
          </a:p>
        </p:txBody>
      </p:sp>
      <p:sp>
        <p:nvSpPr>
          <p:cNvPr id="20" name="Underrubrik 2"/>
          <p:cNvSpPr>
            <a:spLocks noGrp="1"/>
          </p:cNvSpPr>
          <p:nvPr>
            <p:ph type="subTitle" idx="1"/>
          </p:nvPr>
        </p:nvSpPr>
        <p:spPr>
          <a:xfrm>
            <a:off x="1485859" y="4509417"/>
            <a:ext cx="10238612" cy="988612"/>
          </a:xfrm>
        </p:spPr>
        <p:txBody>
          <a:bodyPr anchor="t">
            <a:normAutofit/>
          </a:bodyPr>
          <a:lstStyle>
            <a:lvl1pPr marL="0" indent="0" algn="l">
              <a:buNone/>
              <a:defRPr sz="2000" b="0" i="0" cap="none" spc="0">
                <a:ln w="18415" cmpd="sng">
                  <a:noFill/>
                  <a:prstDash val="solid"/>
                </a:ln>
                <a:solidFill>
                  <a:srgbClr val="FFFFFF"/>
                </a:solidFill>
                <a:effectLst/>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smtClean="0"/>
              <a:t>Klicka här för att ändra format på underrubrik i bakgrunden</a:t>
            </a:r>
            <a:endParaRPr lang="sv-SE" dirty="0"/>
          </a:p>
        </p:txBody>
      </p:sp>
      <p:sp>
        <p:nvSpPr>
          <p:cNvPr id="12" name="Rektangel 11"/>
          <p:cNvSpPr/>
          <p:nvPr userDrawn="1"/>
        </p:nvSpPr>
        <p:spPr>
          <a:xfrm>
            <a:off x="0" y="1739900"/>
            <a:ext cx="12192000" cy="5118100"/>
          </a:xfrm>
          <a:prstGeom prst="rect">
            <a:avLst/>
          </a:prstGeom>
          <a:solidFill>
            <a:schemeClr val="accent2"/>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sv-SE" sz="1800">
              <a:ln>
                <a:noFill/>
              </a:ln>
            </a:endParaRPr>
          </a:p>
        </p:txBody>
      </p:sp>
      <p:sp>
        <p:nvSpPr>
          <p:cNvPr id="13" name="Rektangel 12"/>
          <p:cNvSpPr/>
          <p:nvPr userDrawn="1"/>
        </p:nvSpPr>
        <p:spPr>
          <a:xfrm>
            <a:off x="0" y="0"/>
            <a:ext cx="12192000" cy="1739900"/>
          </a:xfrm>
          <a:prstGeom prst="rect">
            <a:avLst/>
          </a:prstGeom>
          <a:solidFill>
            <a:schemeClr val="bg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sv-SE" sz="1800">
              <a:ln>
                <a:noFill/>
              </a:ln>
            </a:endParaRPr>
          </a:p>
        </p:txBody>
      </p:sp>
      <p:pic>
        <p:nvPicPr>
          <p:cNvPr id="15" name="Bildobjekt 14" descr="slu_logo_hake_rgb.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5198533" cy="1739900"/>
          </a:xfrm>
          <a:prstGeom prst="rect">
            <a:avLst/>
          </a:prstGeom>
        </p:spPr>
      </p:pic>
    </p:spTree>
    <p:extLst>
      <p:ext uri="{BB962C8B-B14F-4D97-AF65-F5344CB8AC3E}">
        <p14:creationId xmlns:p14="http://schemas.microsoft.com/office/powerpoint/2010/main" val="37762062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Hög Rubrik (endast 1 rad) och innehåll (Svart)">
    <p:bg>
      <p:bgRef idx="1001">
        <a:schemeClr val="bg2"/>
      </p:bgRef>
    </p:bg>
    <p:spTree>
      <p:nvGrpSpPr>
        <p:cNvPr id="1" name=""/>
        <p:cNvGrpSpPr/>
        <p:nvPr/>
      </p:nvGrpSpPr>
      <p:grpSpPr>
        <a:xfrm>
          <a:off x="0" y="0"/>
          <a:ext cx="0" cy="0"/>
          <a:chOff x="0" y="0"/>
          <a:chExt cx="0" cy="0"/>
        </a:xfrm>
      </p:grpSpPr>
      <p:sp>
        <p:nvSpPr>
          <p:cNvPr id="6" name="Rubrik 1"/>
          <p:cNvSpPr>
            <a:spLocks noGrp="1"/>
          </p:cNvSpPr>
          <p:nvPr>
            <p:ph type="title"/>
          </p:nvPr>
        </p:nvSpPr>
        <p:spPr>
          <a:xfrm>
            <a:off x="609600" y="969840"/>
            <a:ext cx="10972800" cy="802388"/>
          </a:xfrm>
        </p:spPr>
        <p:txBody>
          <a:bodyPr/>
          <a:lstStyle/>
          <a:p>
            <a:r>
              <a:rPr lang="sv-SE" smtClean="0"/>
              <a:t>Klicka här för att ändra format</a:t>
            </a:r>
            <a:endParaRPr lang="sv-SE" dirty="0"/>
          </a:p>
        </p:txBody>
      </p:sp>
      <p:sp>
        <p:nvSpPr>
          <p:cNvPr id="8" name="Platshållare för innehåll 2"/>
          <p:cNvSpPr>
            <a:spLocks noGrp="1"/>
          </p:cNvSpPr>
          <p:nvPr>
            <p:ph idx="1"/>
          </p:nvPr>
        </p:nvSpPr>
        <p:spPr>
          <a:xfrm>
            <a:off x="609600" y="1772229"/>
            <a:ext cx="10972800" cy="4353935"/>
          </a:xfrm>
        </p:spPr>
        <p:txBody>
          <a:bodyPr/>
          <a:lstStyle/>
          <a:p>
            <a:pPr lvl="0"/>
            <a:r>
              <a:rPr lang="sv-SE" smtClean="0"/>
              <a:t>Klicka här för att ändra format på bakgrundstexten</a:t>
            </a:r>
          </a:p>
          <a:p>
            <a:pPr lvl="1"/>
            <a:r>
              <a:rPr lang="sv-SE" smtClean="0"/>
              <a:t>Nivå två</a:t>
            </a:r>
          </a:p>
          <a:p>
            <a:pPr lvl="2"/>
            <a:r>
              <a:rPr lang="sv-SE" smtClean="0"/>
              <a:t>Nivå tre</a:t>
            </a:r>
          </a:p>
        </p:txBody>
      </p:sp>
      <p:sp>
        <p:nvSpPr>
          <p:cNvPr id="9" name="Platshållare för sidfot 5"/>
          <p:cNvSpPr>
            <a:spLocks noGrp="1"/>
          </p:cNvSpPr>
          <p:nvPr>
            <p:ph type="ftr" sz="quarter" idx="11"/>
          </p:nvPr>
        </p:nvSpPr>
        <p:spPr>
          <a:xfrm>
            <a:off x="609600" y="6356351"/>
            <a:ext cx="3860800" cy="365125"/>
          </a:xfrm>
        </p:spPr>
        <p:txBody>
          <a:bodyPr/>
          <a:lstStyle>
            <a:lvl1pPr algn="l">
              <a:defRPr/>
            </a:lvl1pPr>
          </a:lstStyle>
          <a:p>
            <a:endParaRPr lang="sv-SE"/>
          </a:p>
        </p:txBody>
      </p:sp>
      <p:pic>
        <p:nvPicPr>
          <p:cNvPr id="7" name="Bildobjekt 6" descr="slu_logo_vit.eps"/>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
            <a:ext cx="1254551" cy="940913"/>
          </a:xfrm>
          <a:prstGeom prst="rect">
            <a:avLst/>
          </a:prstGeom>
        </p:spPr>
      </p:pic>
      <p:pic>
        <p:nvPicPr>
          <p:cNvPr id="10" name="Bildobjekt 9" descr="slu_logo_vit.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1"/>
            <a:ext cx="1254551" cy="940913"/>
          </a:xfrm>
          <a:prstGeom prst="rect">
            <a:avLst/>
          </a:prstGeom>
        </p:spPr>
      </p:pic>
    </p:spTree>
    <p:extLst>
      <p:ext uri="{BB962C8B-B14F-4D97-AF65-F5344CB8AC3E}">
        <p14:creationId xmlns:p14="http://schemas.microsoft.com/office/powerpoint/2010/main" val="4087549278"/>
      </p:ext>
    </p:extLst>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Hög Rubrik (endast 1 rad) och 2 innehåll (Svart)">
    <p:bg>
      <p:bgRef idx="1001">
        <a:schemeClr val="bg2"/>
      </p:bgRef>
    </p:bg>
    <p:spTree>
      <p:nvGrpSpPr>
        <p:cNvPr id="1" name=""/>
        <p:cNvGrpSpPr/>
        <p:nvPr/>
      </p:nvGrpSpPr>
      <p:grpSpPr>
        <a:xfrm>
          <a:off x="0" y="0"/>
          <a:ext cx="0" cy="0"/>
          <a:chOff x="0" y="0"/>
          <a:chExt cx="0" cy="0"/>
        </a:xfrm>
      </p:grpSpPr>
      <p:sp>
        <p:nvSpPr>
          <p:cNvPr id="9" name="Platshållare för sidfot 5"/>
          <p:cNvSpPr>
            <a:spLocks noGrp="1"/>
          </p:cNvSpPr>
          <p:nvPr>
            <p:ph type="ftr" sz="quarter" idx="11"/>
          </p:nvPr>
        </p:nvSpPr>
        <p:spPr>
          <a:xfrm>
            <a:off x="609600" y="6356351"/>
            <a:ext cx="3860800" cy="365125"/>
          </a:xfrm>
        </p:spPr>
        <p:txBody>
          <a:bodyPr/>
          <a:lstStyle>
            <a:lvl1pPr algn="l">
              <a:defRPr/>
            </a:lvl1pPr>
          </a:lstStyle>
          <a:p>
            <a:endParaRPr lang="sv-SE"/>
          </a:p>
        </p:txBody>
      </p:sp>
      <p:sp>
        <p:nvSpPr>
          <p:cNvPr id="7" name="Rubrik 1"/>
          <p:cNvSpPr>
            <a:spLocks noGrp="1"/>
          </p:cNvSpPr>
          <p:nvPr>
            <p:ph type="title"/>
          </p:nvPr>
        </p:nvSpPr>
        <p:spPr>
          <a:xfrm>
            <a:off x="609600" y="969840"/>
            <a:ext cx="10972800" cy="802388"/>
          </a:xfrm>
        </p:spPr>
        <p:txBody>
          <a:bodyPr/>
          <a:lstStyle/>
          <a:p>
            <a:r>
              <a:rPr lang="sv-SE" smtClean="0"/>
              <a:t>Klicka här för att ändra format</a:t>
            </a:r>
            <a:endParaRPr lang="sv-SE" dirty="0"/>
          </a:p>
        </p:txBody>
      </p:sp>
      <p:sp>
        <p:nvSpPr>
          <p:cNvPr id="10" name="Platshållare för innehåll 2"/>
          <p:cNvSpPr>
            <a:spLocks noGrp="1"/>
          </p:cNvSpPr>
          <p:nvPr>
            <p:ph idx="1"/>
          </p:nvPr>
        </p:nvSpPr>
        <p:spPr>
          <a:xfrm>
            <a:off x="609600" y="1844825"/>
            <a:ext cx="5390389" cy="4409145"/>
          </a:xfrm>
        </p:spPr>
        <p:txBody>
          <a:bodyPr/>
          <a:lstStyle>
            <a:lvl1pPr>
              <a:defRPr baseline="0"/>
            </a:lvl1pPr>
          </a:lstStyle>
          <a:p>
            <a:pPr lvl="0"/>
            <a:r>
              <a:rPr lang="sv-SE" smtClean="0"/>
              <a:t>Klicka här för att ändra format på bakgrundstexten</a:t>
            </a:r>
          </a:p>
          <a:p>
            <a:pPr lvl="1"/>
            <a:r>
              <a:rPr lang="sv-SE" smtClean="0"/>
              <a:t>Nivå två</a:t>
            </a:r>
          </a:p>
          <a:p>
            <a:pPr lvl="2"/>
            <a:r>
              <a:rPr lang="sv-SE" smtClean="0"/>
              <a:t>Nivå tre</a:t>
            </a:r>
          </a:p>
        </p:txBody>
      </p:sp>
      <p:sp>
        <p:nvSpPr>
          <p:cNvPr id="11" name="Platshållare för innehåll 2"/>
          <p:cNvSpPr>
            <a:spLocks noGrp="1"/>
          </p:cNvSpPr>
          <p:nvPr>
            <p:ph idx="12"/>
          </p:nvPr>
        </p:nvSpPr>
        <p:spPr>
          <a:xfrm>
            <a:off x="6197600" y="1844825"/>
            <a:ext cx="5390389" cy="4409145"/>
          </a:xfrm>
        </p:spPr>
        <p:txBody>
          <a:bodyPr/>
          <a:lstStyle/>
          <a:p>
            <a:pPr lvl="0"/>
            <a:r>
              <a:rPr lang="sv-SE" smtClean="0"/>
              <a:t>Klicka här för att ändra format på bakgrundstexten</a:t>
            </a:r>
          </a:p>
          <a:p>
            <a:pPr lvl="1"/>
            <a:r>
              <a:rPr lang="sv-SE" smtClean="0"/>
              <a:t>Nivå två</a:t>
            </a:r>
          </a:p>
          <a:p>
            <a:pPr lvl="2"/>
            <a:r>
              <a:rPr lang="sv-SE" smtClean="0"/>
              <a:t>Nivå tre</a:t>
            </a:r>
          </a:p>
        </p:txBody>
      </p:sp>
      <p:pic>
        <p:nvPicPr>
          <p:cNvPr id="8" name="Bildobjekt 7" descr="slu_logo_vit.eps"/>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
            <a:ext cx="1254551" cy="940913"/>
          </a:xfrm>
          <a:prstGeom prst="rect">
            <a:avLst/>
          </a:prstGeom>
        </p:spPr>
      </p:pic>
      <p:pic>
        <p:nvPicPr>
          <p:cNvPr id="12" name="Bildobjekt 11" descr="slu_logo_vit.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1"/>
            <a:ext cx="1254551" cy="940913"/>
          </a:xfrm>
          <a:prstGeom prst="rect">
            <a:avLst/>
          </a:prstGeom>
        </p:spPr>
      </p:pic>
    </p:spTree>
    <p:extLst>
      <p:ext uri="{BB962C8B-B14F-4D97-AF65-F5344CB8AC3E}">
        <p14:creationId xmlns:p14="http://schemas.microsoft.com/office/powerpoint/2010/main" val="642913505"/>
      </p:ext>
    </p:extLst>
  </p:cSld>
  <p:clrMapOvr>
    <a:overrideClrMapping bg1="dk1" tx1="lt1" bg2="dk2" tx2="lt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Rubrik och två innehållsdelar (Svart)">
    <p:bg>
      <p:bgRef idx="1001">
        <a:schemeClr val="bg2"/>
      </p:bgRef>
    </p:bg>
    <p:spTree>
      <p:nvGrpSpPr>
        <p:cNvPr id="1" name=""/>
        <p:cNvGrpSpPr/>
        <p:nvPr/>
      </p:nvGrpSpPr>
      <p:grpSpPr>
        <a:xfrm>
          <a:off x="0" y="0"/>
          <a:ext cx="0" cy="0"/>
          <a:chOff x="0" y="0"/>
          <a:chExt cx="0" cy="0"/>
        </a:xfrm>
      </p:grpSpPr>
      <p:sp>
        <p:nvSpPr>
          <p:cNvPr id="6" name="Platshållare för sidfot 5"/>
          <p:cNvSpPr>
            <a:spLocks noGrp="1"/>
          </p:cNvSpPr>
          <p:nvPr>
            <p:ph type="ftr" sz="quarter" idx="11"/>
          </p:nvPr>
        </p:nvSpPr>
        <p:spPr>
          <a:xfrm>
            <a:off x="609600" y="6356351"/>
            <a:ext cx="3860800" cy="365125"/>
          </a:xfrm>
        </p:spPr>
        <p:txBody>
          <a:bodyPr/>
          <a:lstStyle>
            <a:lvl1pPr algn="l">
              <a:defRPr>
                <a:solidFill>
                  <a:srgbClr val="E0DDD7"/>
                </a:solidFill>
              </a:defRPr>
            </a:lvl1pPr>
          </a:lstStyle>
          <a:p>
            <a:endParaRPr lang="sv-SE"/>
          </a:p>
        </p:txBody>
      </p:sp>
      <p:sp>
        <p:nvSpPr>
          <p:cNvPr id="14" name="Platshållare för innehåll 2"/>
          <p:cNvSpPr>
            <a:spLocks noGrp="1"/>
          </p:cNvSpPr>
          <p:nvPr>
            <p:ph idx="1"/>
          </p:nvPr>
        </p:nvSpPr>
        <p:spPr>
          <a:xfrm>
            <a:off x="609600" y="2316285"/>
            <a:ext cx="5384800" cy="3937684"/>
          </a:xfrm>
        </p:spPr>
        <p:txBody>
          <a:bodyPr/>
          <a:lstStyle>
            <a:lvl1pPr>
              <a:defRPr baseline="0"/>
            </a:lvl1pPr>
          </a:lstStyle>
          <a:p>
            <a:pPr lvl="0"/>
            <a:r>
              <a:rPr lang="sv-SE" smtClean="0"/>
              <a:t>Klicka här för att ändra format på bakgrundstexten</a:t>
            </a:r>
          </a:p>
          <a:p>
            <a:pPr lvl="1"/>
            <a:r>
              <a:rPr lang="sv-SE" smtClean="0"/>
              <a:t>Nivå två</a:t>
            </a:r>
          </a:p>
          <a:p>
            <a:pPr lvl="2"/>
            <a:r>
              <a:rPr lang="sv-SE" smtClean="0"/>
              <a:t>Nivå tre</a:t>
            </a:r>
          </a:p>
        </p:txBody>
      </p:sp>
      <p:sp>
        <p:nvSpPr>
          <p:cNvPr id="15" name="Platshållare för innehåll 2"/>
          <p:cNvSpPr>
            <a:spLocks noGrp="1"/>
          </p:cNvSpPr>
          <p:nvPr>
            <p:ph idx="12"/>
          </p:nvPr>
        </p:nvSpPr>
        <p:spPr>
          <a:xfrm>
            <a:off x="6197600" y="2316285"/>
            <a:ext cx="5384800" cy="3937684"/>
          </a:xfrm>
        </p:spPr>
        <p:txBody>
          <a:bodyPr/>
          <a:lstStyle/>
          <a:p>
            <a:pPr lvl="0"/>
            <a:r>
              <a:rPr lang="sv-SE" smtClean="0"/>
              <a:t>Klicka här för att ändra format på bakgrundstexten</a:t>
            </a:r>
          </a:p>
          <a:p>
            <a:pPr lvl="1"/>
            <a:r>
              <a:rPr lang="sv-SE" smtClean="0"/>
              <a:t>Nivå två</a:t>
            </a:r>
          </a:p>
          <a:p>
            <a:pPr lvl="2"/>
            <a:r>
              <a:rPr lang="sv-SE" smtClean="0"/>
              <a:t>Nivå tre</a:t>
            </a:r>
          </a:p>
        </p:txBody>
      </p:sp>
      <p:sp>
        <p:nvSpPr>
          <p:cNvPr id="16" name="Rubrik 1"/>
          <p:cNvSpPr>
            <a:spLocks noGrp="1"/>
          </p:cNvSpPr>
          <p:nvPr>
            <p:ph type="title"/>
          </p:nvPr>
        </p:nvSpPr>
        <p:spPr>
          <a:xfrm>
            <a:off x="609600" y="1450350"/>
            <a:ext cx="10972800" cy="802388"/>
          </a:xfrm>
        </p:spPr>
        <p:txBody>
          <a:bodyPr/>
          <a:lstStyle/>
          <a:p>
            <a:r>
              <a:rPr lang="sv-SE" smtClean="0"/>
              <a:t>Klicka här för att ändra format</a:t>
            </a:r>
            <a:endParaRPr lang="sv-SE" dirty="0"/>
          </a:p>
        </p:txBody>
      </p:sp>
      <p:pic>
        <p:nvPicPr>
          <p:cNvPr id="7" name="Bildobjekt 6" descr="slu_logo_vit.eps"/>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
            <a:ext cx="1254551" cy="940913"/>
          </a:xfrm>
          <a:prstGeom prst="rect">
            <a:avLst/>
          </a:prstGeom>
        </p:spPr>
      </p:pic>
      <p:pic>
        <p:nvPicPr>
          <p:cNvPr id="8" name="Bildobjekt 7" descr="slu_logo_vit.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1"/>
            <a:ext cx="1254551" cy="940913"/>
          </a:xfrm>
          <a:prstGeom prst="rect">
            <a:avLst/>
          </a:prstGeom>
        </p:spPr>
      </p:pic>
    </p:spTree>
    <p:extLst>
      <p:ext uri="{BB962C8B-B14F-4D97-AF65-F5344CB8AC3E}">
        <p14:creationId xmlns:p14="http://schemas.microsoft.com/office/powerpoint/2010/main" val="3163449667"/>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Bild med rubrik (Svart)">
    <p:bg>
      <p:bgRef idx="1001">
        <a:schemeClr val="bg2"/>
      </p:bgRef>
    </p:bg>
    <p:spTree>
      <p:nvGrpSpPr>
        <p:cNvPr id="1" name=""/>
        <p:cNvGrpSpPr/>
        <p:nvPr/>
      </p:nvGrpSpPr>
      <p:grpSpPr>
        <a:xfrm>
          <a:off x="0" y="0"/>
          <a:ext cx="0" cy="0"/>
          <a:chOff x="0" y="0"/>
          <a:chExt cx="0" cy="0"/>
        </a:xfrm>
      </p:grpSpPr>
      <p:sp>
        <p:nvSpPr>
          <p:cNvPr id="10" name="Platshållare för bild 13"/>
          <p:cNvSpPr>
            <a:spLocks noGrp="1"/>
          </p:cNvSpPr>
          <p:nvPr>
            <p:ph type="pic" sz="quarter" idx="12"/>
          </p:nvPr>
        </p:nvSpPr>
        <p:spPr>
          <a:xfrm>
            <a:off x="609600" y="2252738"/>
            <a:ext cx="10972800" cy="3851094"/>
          </a:xfrm>
        </p:spPr>
        <p:txBody>
          <a:bodyPr/>
          <a:lstStyle/>
          <a:p>
            <a:r>
              <a:rPr lang="sv-SE" smtClean="0"/>
              <a:t>Klicka på ikonen för att lägga till en bild</a:t>
            </a:r>
            <a:endParaRPr lang="sv-SE" dirty="0"/>
          </a:p>
        </p:txBody>
      </p:sp>
      <p:sp>
        <p:nvSpPr>
          <p:cNvPr id="11" name="Platshållare för text 15"/>
          <p:cNvSpPr>
            <a:spLocks noGrp="1"/>
          </p:cNvSpPr>
          <p:nvPr>
            <p:ph type="body" sz="quarter" idx="13" hasCustomPrompt="1"/>
          </p:nvPr>
        </p:nvSpPr>
        <p:spPr>
          <a:xfrm>
            <a:off x="511218" y="6173788"/>
            <a:ext cx="10674647" cy="365125"/>
          </a:xfrm>
        </p:spPr>
        <p:txBody>
          <a:bodyPr>
            <a:noAutofit/>
          </a:bodyPr>
          <a:lstStyle>
            <a:lvl1pPr marL="0" indent="0">
              <a:buNone/>
              <a:defRPr sz="1100" b="0" i="0">
                <a:latin typeface="Arial"/>
                <a:cs typeface="Arial"/>
              </a:defRPr>
            </a:lvl1pPr>
            <a:lvl2pPr>
              <a:defRPr sz="1600" b="0" i="0">
                <a:latin typeface="Arial Narrow"/>
                <a:cs typeface="Arial Narrow"/>
              </a:defRPr>
            </a:lvl2pPr>
            <a:lvl3pPr>
              <a:defRPr sz="1600" b="0" i="0">
                <a:latin typeface="Arial Narrow"/>
                <a:cs typeface="Arial Narrow"/>
              </a:defRPr>
            </a:lvl3pPr>
            <a:lvl4pPr>
              <a:defRPr sz="1600" b="0" i="0">
                <a:latin typeface="Arial Narrow"/>
                <a:cs typeface="Arial Narrow"/>
              </a:defRPr>
            </a:lvl4pPr>
            <a:lvl5pPr>
              <a:defRPr sz="1600" b="0" i="0">
                <a:latin typeface="Arial Narrow"/>
                <a:cs typeface="Arial Narrow"/>
              </a:defRPr>
            </a:lvl5pPr>
          </a:lstStyle>
          <a:p>
            <a:pPr lvl="0"/>
            <a:r>
              <a:rPr lang="sv-SE" dirty="0" smtClean="0"/>
              <a:t>Bildtext</a:t>
            </a:r>
          </a:p>
        </p:txBody>
      </p:sp>
      <p:sp>
        <p:nvSpPr>
          <p:cNvPr id="12" name="Rubrik 1"/>
          <p:cNvSpPr>
            <a:spLocks noGrp="1"/>
          </p:cNvSpPr>
          <p:nvPr>
            <p:ph type="title"/>
          </p:nvPr>
        </p:nvSpPr>
        <p:spPr>
          <a:xfrm>
            <a:off x="609600" y="1450350"/>
            <a:ext cx="10972800" cy="802388"/>
          </a:xfrm>
        </p:spPr>
        <p:txBody>
          <a:bodyPr/>
          <a:lstStyle/>
          <a:p>
            <a:r>
              <a:rPr lang="sv-SE" smtClean="0"/>
              <a:t>Klicka här för att ändra format</a:t>
            </a:r>
            <a:endParaRPr lang="sv-SE" dirty="0"/>
          </a:p>
        </p:txBody>
      </p:sp>
      <p:pic>
        <p:nvPicPr>
          <p:cNvPr id="7" name="Bildobjekt 6" descr="slu_logo_vit.eps"/>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
            <a:ext cx="1254551" cy="940913"/>
          </a:xfrm>
          <a:prstGeom prst="rect">
            <a:avLst/>
          </a:prstGeom>
        </p:spPr>
      </p:pic>
      <p:pic>
        <p:nvPicPr>
          <p:cNvPr id="6" name="Bildobjekt 5" descr="slu_logo_vit.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1"/>
            <a:ext cx="1254551" cy="940913"/>
          </a:xfrm>
          <a:prstGeom prst="rect">
            <a:avLst/>
          </a:prstGeom>
        </p:spPr>
      </p:pic>
    </p:spTree>
    <p:extLst>
      <p:ext uri="{BB962C8B-B14F-4D97-AF65-F5344CB8AC3E}">
        <p14:creationId xmlns:p14="http://schemas.microsoft.com/office/powerpoint/2010/main" val="1947057082"/>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Bild (Svart)">
    <p:bg>
      <p:bgRef idx="1001">
        <a:schemeClr val="bg2"/>
      </p:bgRef>
    </p:bg>
    <p:spTree>
      <p:nvGrpSpPr>
        <p:cNvPr id="1" name=""/>
        <p:cNvGrpSpPr/>
        <p:nvPr/>
      </p:nvGrpSpPr>
      <p:grpSpPr>
        <a:xfrm>
          <a:off x="0" y="0"/>
          <a:ext cx="0" cy="0"/>
          <a:chOff x="0" y="0"/>
          <a:chExt cx="0" cy="0"/>
        </a:xfrm>
      </p:grpSpPr>
      <p:sp>
        <p:nvSpPr>
          <p:cNvPr id="7" name="Platshållare för bild 13"/>
          <p:cNvSpPr>
            <a:spLocks noGrp="1"/>
          </p:cNvSpPr>
          <p:nvPr>
            <p:ph type="pic" sz="quarter" idx="12"/>
          </p:nvPr>
        </p:nvSpPr>
        <p:spPr>
          <a:xfrm>
            <a:off x="609600" y="1206066"/>
            <a:ext cx="10972800" cy="4897766"/>
          </a:xfrm>
        </p:spPr>
        <p:txBody>
          <a:bodyPr/>
          <a:lstStyle/>
          <a:p>
            <a:r>
              <a:rPr lang="sv-SE" smtClean="0"/>
              <a:t>Klicka på ikonen för att lägga till en bild</a:t>
            </a:r>
            <a:endParaRPr lang="sv-SE" dirty="0"/>
          </a:p>
        </p:txBody>
      </p:sp>
      <p:sp>
        <p:nvSpPr>
          <p:cNvPr id="9" name="Platshållare för text 15"/>
          <p:cNvSpPr>
            <a:spLocks noGrp="1"/>
          </p:cNvSpPr>
          <p:nvPr>
            <p:ph type="body" sz="quarter" idx="13" hasCustomPrompt="1"/>
          </p:nvPr>
        </p:nvSpPr>
        <p:spPr>
          <a:xfrm>
            <a:off x="511218" y="6173788"/>
            <a:ext cx="10674647" cy="365125"/>
          </a:xfrm>
        </p:spPr>
        <p:txBody>
          <a:bodyPr>
            <a:noAutofit/>
          </a:bodyPr>
          <a:lstStyle>
            <a:lvl1pPr marL="0" indent="0">
              <a:buNone/>
              <a:defRPr sz="1100" b="0" i="0">
                <a:latin typeface="Arial"/>
                <a:cs typeface="Arial"/>
              </a:defRPr>
            </a:lvl1pPr>
            <a:lvl2pPr>
              <a:defRPr sz="1600" b="0" i="0">
                <a:latin typeface="Arial Narrow"/>
                <a:cs typeface="Arial Narrow"/>
              </a:defRPr>
            </a:lvl2pPr>
            <a:lvl3pPr>
              <a:defRPr sz="1600" b="0" i="0">
                <a:latin typeface="Arial Narrow"/>
                <a:cs typeface="Arial Narrow"/>
              </a:defRPr>
            </a:lvl3pPr>
            <a:lvl4pPr>
              <a:defRPr sz="1600" b="0" i="0">
                <a:latin typeface="Arial Narrow"/>
                <a:cs typeface="Arial Narrow"/>
              </a:defRPr>
            </a:lvl4pPr>
            <a:lvl5pPr>
              <a:defRPr sz="1600" b="0" i="0">
                <a:latin typeface="Arial Narrow"/>
                <a:cs typeface="Arial Narrow"/>
              </a:defRPr>
            </a:lvl5pPr>
          </a:lstStyle>
          <a:p>
            <a:pPr lvl="0"/>
            <a:r>
              <a:rPr lang="sv-SE" dirty="0" smtClean="0"/>
              <a:t>Bildtext</a:t>
            </a:r>
          </a:p>
        </p:txBody>
      </p:sp>
      <p:pic>
        <p:nvPicPr>
          <p:cNvPr id="5" name="Bildobjekt 4" descr="slu_logo_vit.eps"/>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
            <a:ext cx="1254551" cy="940913"/>
          </a:xfrm>
          <a:prstGeom prst="rect">
            <a:avLst/>
          </a:prstGeom>
        </p:spPr>
      </p:pic>
      <p:pic>
        <p:nvPicPr>
          <p:cNvPr id="6" name="Bildobjekt 5" descr="slu_logo_vit.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1"/>
            <a:ext cx="1254551" cy="940913"/>
          </a:xfrm>
          <a:prstGeom prst="rect">
            <a:avLst/>
          </a:prstGeom>
        </p:spPr>
      </p:pic>
    </p:spTree>
    <p:extLst>
      <p:ext uri="{BB962C8B-B14F-4D97-AF65-F5344CB8AC3E}">
        <p14:creationId xmlns:p14="http://schemas.microsoft.com/office/powerpoint/2010/main" val="547489434"/>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Helbild (Svart)">
    <p:bg>
      <p:bgRef idx="1001">
        <a:schemeClr val="bg2"/>
      </p:bgRef>
    </p:bg>
    <p:spTree>
      <p:nvGrpSpPr>
        <p:cNvPr id="1" name=""/>
        <p:cNvGrpSpPr/>
        <p:nvPr/>
      </p:nvGrpSpPr>
      <p:grpSpPr>
        <a:xfrm>
          <a:off x="0" y="0"/>
          <a:ext cx="0" cy="0"/>
          <a:chOff x="0" y="0"/>
          <a:chExt cx="0" cy="0"/>
        </a:xfrm>
      </p:grpSpPr>
      <p:pic>
        <p:nvPicPr>
          <p:cNvPr id="4" name="Bildobjekt 3" descr="slu_logo_vit.eps"/>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
            <a:ext cx="1254551" cy="940913"/>
          </a:xfrm>
          <a:prstGeom prst="rect">
            <a:avLst/>
          </a:prstGeom>
        </p:spPr>
      </p:pic>
      <p:sp>
        <p:nvSpPr>
          <p:cNvPr id="7" name="Platshållare för bild 13"/>
          <p:cNvSpPr>
            <a:spLocks noGrp="1"/>
          </p:cNvSpPr>
          <p:nvPr>
            <p:ph type="pic" sz="quarter" idx="12"/>
          </p:nvPr>
        </p:nvSpPr>
        <p:spPr>
          <a:xfrm>
            <a:off x="0" y="0"/>
            <a:ext cx="12192000" cy="6858000"/>
          </a:xfrm>
        </p:spPr>
        <p:txBody>
          <a:bodyPr/>
          <a:lstStyle/>
          <a:p>
            <a:r>
              <a:rPr lang="sv-SE" smtClean="0"/>
              <a:t>Klicka på ikonen för att lägga till en bild</a:t>
            </a:r>
            <a:endParaRPr lang="sv-SE" dirty="0"/>
          </a:p>
        </p:txBody>
      </p:sp>
      <p:pic>
        <p:nvPicPr>
          <p:cNvPr id="5" name="Bildobjekt 4" descr="slu_logo_vit.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1"/>
            <a:ext cx="1254551" cy="940913"/>
          </a:xfrm>
          <a:prstGeom prst="rect">
            <a:avLst/>
          </a:prstGeom>
        </p:spPr>
      </p:pic>
    </p:spTree>
    <p:extLst>
      <p:ext uri="{BB962C8B-B14F-4D97-AF65-F5344CB8AC3E}">
        <p14:creationId xmlns:p14="http://schemas.microsoft.com/office/powerpoint/2010/main" val="3481625165"/>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2_Bild">
    <p:bg>
      <p:bgRef idx="1001">
        <a:schemeClr val="bg2"/>
      </p:bgRef>
    </p:bg>
    <p:spTree>
      <p:nvGrpSpPr>
        <p:cNvPr id="1" name=""/>
        <p:cNvGrpSpPr/>
        <p:nvPr/>
      </p:nvGrpSpPr>
      <p:grpSpPr>
        <a:xfrm>
          <a:off x="0" y="0"/>
          <a:ext cx="0" cy="0"/>
          <a:chOff x="0" y="0"/>
          <a:chExt cx="0" cy="0"/>
        </a:xfrm>
      </p:grpSpPr>
      <p:sp>
        <p:nvSpPr>
          <p:cNvPr id="7" name="Platshållare för bild 13"/>
          <p:cNvSpPr>
            <a:spLocks noGrp="1"/>
          </p:cNvSpPr>
          <p:nvPr>
            <p:ph type="pic" sz="quarter" idx="15"/>
          </p:nvPr>
        </p:nvSpPr>
        <p:spPr>
          <a:xfrm>
            <a:off x="192907" y="3713333"/>
            <a:ext cx="5776499" cy="2382513"/>
          </a:xfrm>
        </p:spPr>
        <p:txBody>
          <a:bodyPr/>
          <a:lstStyle/>
          <a:p>
            <a:r>
              <a:rPr lang="sv-SE" smtClean="0"/>
              <a:t>Klicka på ikonen för att lägga till en bild</a:t>
            </a:r>
            <a:endParaRPr lang="sv-SE" dirty="0"/>
          </a:p>
        </p:txBody>
      </p:sp>
      <p:sp>
        <p:nvSpPr>
          <p:cNvPr id="8" name="Platshållare för bild 13"/>
          <p:cNvSpPr>
            <a:spLocks noGrp="1"/>
          </p:cNvSpPr>
          <p:nvPr>
            <p:ph type="pic" sz="quarter" idx="16"/>
          </p:nvPr>
        </p:nvSpPr>
        <p:spPr>
          <a:xfrm>
            <a:off x="6237331" y="3713333"/>
            <a:ext cx="5755063" cy="2382513"/>
          </a:xfrm>
        </p:spPr>
        <p:txBody>
          <a:bodyPr/>
          <a:lstStyle/>
          <a:p>
            <a:r>
              <a:rPr lang="sv-SE" smtClean="0"/>
              <a:t>Klicka på ikonen för att lägga till en bild</a:t>
            </a:r>
            <a:endParaRPr lang="sv-SE" dirty="0"/>
          </a:p>
        </p:txBody>
      </p:sp>
      <p:sp>
        <p:nvSpPr>
          <p:cNvPr id="9" name="Platshållare för bild 13"/>
          <p:cNvSpPr>
            <a:spLocks noGrp="1"/>
          </p:cNvSpPr>
          <p:nvPr>
            <p:ph type="pic" sz="quarter" idx="18"/>
          </p:nvPr>
        </p:nvSpPr>
        <p:spPr>
          <a:xfrm>
            <a:off x="192907" y="1157408"/>
            <a:ext cx="5776499" cy="2382513"/>
          </a:xfrm>
        </p:spPr>
        <p:txBody>
          <a:bodyPr/>
          <a:lstStyle/>
          <a:p>
            <a:r>
              <a:rPr lang="sv-SE" smtClean="0"/>
              <a:t>Klicka på ikonen för att lägga till en bild</a:t>
            </a:r>
            <a:endParaRPr lang="sv-SE" dirty="0"/>
          </a:p>
        </p:txBody>
      </p:sp>
      <p:sp>
        <p:nvSpPr>
          <p:cNvPr id="10" name="Platshållare för bild 13"/>
          <p:cNvSpPr>
            <a:spLocks noGrp="1"/>
          </p:cNvSpPr>
          <p:nvPr>
            <p:ph type="pic" sz="quarter" idx="19"/>
          </p:nvPr>
        </p:nvSpPr>
        <p:spPr>
          <a:xfrm>
            <a:off x="6237331" y="1157408"/>
            <a:ext cx="5755063" cy="2382513"/>
          </a:xfrm>
        </p:spPr>
        <p:txBody>
          <a:bodyPr/>
          <a:lstStyle/>
          <a:p>
            <a:r>
              <a:rPr lang="sv-SE" smtClean="0"/>
              <a:t>Klicka på ikonen för att lägga till en bild</a:t>
            </a:r>
            <a:endParaRPr lang="sv-SE" dirty="0"/>
          </a:p>
        </p:txBody>
      </p:sp>
      <p:sp>
        <p:nvSpPr>
          <p:cNvPr id="11" name="Platshållare för text 15"/>
          <p:cNvSpPr>
            <a:spLocks noGrp="1"/>
          </p:cNvSpPr>
          <p:nvPr>
            <p:ph type="body" sz="quarter" idx="13" hasCustomPrompt="1"/>
          </p:nvPr>
        </p:nvSpPr>
        <p:spPr>
          <a:xfrm>
            <a:off x="63024" y="6173788"/>
            <a:ext cx="11122841" cy="365125"/>
          </a:xfrm>
        </p:spPr>
        <p:txBody>
          <a:bodyPr>
            <a:noAutofit/>
          </a:bodyPr>
          <a:lstStyle>
            <a:lvl1pPr marL="0" indent="0">
              <a:buNone/>
              <a:defRPr sz="1600" b="0" i="0">
                <a:latin typeface="Arial"/>
                <a:cs typeface="Arial"/>
              </a:defRPr>
            </a:lvl1pPr>
            <a:lvl2pPr>
              <a:defRPr sz="1600" b="0" i="0">
                <a:latin typeface="Arial Narrow"/>
                <a:cs typeface="Arial Narrow"/>
              </a:defRPr>
            </a:lvl2pPr>
            <a:lvl3pPr>
              <a:defRPr sz="1600" b="0" i="0">
                <a:latin typeface="Arial Narrow"/>
                <a:cs typeface="Arial Narrow"/>
              </a:defRPr>
            </a:lvl3pPr>
            <a:lvl4pPr>
              <a:defRPr sz="1600" b="0" i="0">
                <a:latin typeface="Arial Narrow"/>
                <a:cs typeface="Arial Narrow"/>
              </a:defRPr>
            </a:lvl4pPr>
            <a:lvl5pPr>
              <a:defRPr sz="1600" b="0" i="0">
                <a:latin typeface="Arial Narrow"/>
                <a:cs typeface="Arial Narrow"/>
              </a:defRPr>
            </a:lvl5pPr>
          </a:lstStyle>
          <a:p>
            <a:pPr lvl="0"/>
            <a:r>
              <a:rPr lang="sv-SE" dirty="0" smtClean="0"/>
              <a:t>Bildtext</a:t>
            </a:r>
          </a:p>
        </p:txBody>
      </p:sp>
      <p:pic>
        <p:nvPicPr>
          <p:cNvPr id="13" name="Bildobjekt 12" descr="slu_logo_vit.eps"/>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
            <a:ext cx="1254551" cy="940913"/>
          </a:xfrm>
          <a:prstGeom prst="rect">
            <a:avLst/>
          </a:prstGeom>
        </p:spPr>
      </p:pic>
      <p:pic>
        <p:nvPicPr>
          <p:cNvPr id="12" name="Bildobjekt 11" descr="slu_logo_vit.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1"/>
            <a:ext cx="1254551" cy="940913"/>
          </a:xfrm>
          <a:prstGeom prst="rect">
            <a:avLst/>
          </a:prstGeom>
        </p:spPr>
      </p:pic>
    </p:spTree>
    <p:extLst>
      <p:ext uri="{BB962C8B-B14F-4D97-AF65-F5344CB8AC3E}">
        <p14:creationId xmlns:p14="http://schemas.microsoft.com/office/powerpoint/2010/main" val="3510677769"/>
      </p:ext>
    </p:extLst>
  </p:cSld>
  <p:clrMapOvr>
    <a:overrideClrMapping bg1="dk1" tx1="lt1" bg2="dk2" tx2="lt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mellanrubrik (Svart)">
    <p:bg>
      <p:bgRef idx="1001">
        <a:schemeClr val="bg2"/>
      </p:bgRef>
    </p:bg>
    <p:spTree>
      <p:nvGrpSpPr>
        <p:cNvPr id="1" name=""/>
        <p:cNvGrpSpPr/>
        <p:nvPr/>
      </p:nvGrpSpPr>
      <p:grpSpPr>
        <a:xfrm>
          <a:off x="0" y="0"/>
          <a:ext cx="0" cy="0"/>
          <a:chOff x="0" y="0"/>
          <a:chExt cx="0" cy="0"/>
        </a:xfrm>
      </p:grpSpPr>
      <p:sp>
        <p:nvSpPr>
          <p:cNvPr id="2" name="Rubrik 1"/>
          <p:cNvSpPr>
            <a:spLocks noGrp="1"/>
          </p:cNvSpPr>
          <p:nvPr>
            <p:ph type="title"/>
          </p:nvPr>
        </p:nvSpPr>
        <p:spPr>
          <a:xfrm>
            <a:off x="588933" y="2294195"/>
            <a:ext cx="10972800" cy="1999225"/>
          </a:xfrm>
        </p:spPr>
        <p:txBody>
          <a:bodyPr anchor="ctr"/>
          <a:lstStyle>
            <a:lvl1pPr algn="ctr">
              <a:defRPr>
                <a:solidFill>
                  <a:srgbClr val="FFFFFF"/>
                </a:solidFill>
              </a:defRPr>
            </a:lvl1pPr>
          </a:lstStyle>
          <a:p>
            <a:r>
              <a:rPr lang="sv-SE" smtClean="0"/>
              <a:t>Klicka här för att ändra format</a:t>
            </a:r>
            <a:endParaRPr lang="sv-SE" dirty="0"/>
          </a:p>
        </p:txBody>
      </p:sp>
      <p:sp>
        <p:nvSpPr>
          <p:cNvPr id="7" name="Platshållare för sidfot 5"/>
          <p:cNvSpPr>
            <a:spLocks noGrp="1"/>
          </p:cNvSpPr>
          <p:nvPr>
            <p:ph type="ftr" sz="quarter" idx="11"/>
          </p:nvPr>
        </p:nvSpPr>
        <p:spPr>
          <a:xfrm>
            <a:off x="609600" y="6356351"/>
            <a:ext cx="3860800" cy="365125"/>
          </a:xfrm>
        </p:spPr>
        <p:txBody>
          <a:bodyPr/>
          <a:lstStyle>
            <a:lvl1pPr algn="l">
              <a:defRPr>
                <a:solidFill>
                  <a:srgbClr val="E0DDD7"/>
                </a:solidFill>
              </a:defRPr>
            </a:lvl1pPr>
          </a:lstStyle>
          <a:p>
            <a:endParaRPr lang="sv-SE"/>
          </a:p>
        </p:txBody>
      </p:sp>
      <p:pic>
        <p:nvPicPr>
          <p:cNvPr id="5" name="Bildobjekt 4" descr="slu_logo_vit.eps"/>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
            <a:ext cx="1254551" cy="940913"/>
          </a:xfrm>
          <a:prstGeom prst="rect">
            <a:avLst/>
          </a:prstGeom>
        </p:spPr>
      </p:pic>
      <p:pic>
        <p:nvPicPr>
          <p:cNvPr id="6" name="Bildobjekt 5" descr="slu_logo_vit.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1"/>
            <a:ext cx="1254551" cy="940913"/>
          </a:xfrm>
          <a:prstGeom prst="rect">
            <a:avLst/>
          </a:prstGeom>
        </p:spPr>
      </p:pic>
    </p:spTree>
    <p:extLst>
      <p:ext uri="{BB962C8B-B14F-4D97-AF65-F5344CB8AC3E}">
        <p14:creationId xmlns:p14="http://schemas.microsoft.com/office/powerpoint/2010/main" val="677883292"/>
      </p:ext>
    </p:extLst>
  </p:cSld>
  <p:clrMapOvr>
    <a:overrideClrMapping bg1="dk1" tx1="lt1" bg2="dk2" tx2="lt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Tom sida (Svart)">
    <p:bg>
      <p:bgRef idx="1001">
        <a:schemeClr val="bg2"/>
      </p:bgRef>
    </p:bg>
    <p:spTree>
      <p:nvGrpSpPr>
        <p:cNvPr id="1" name=""/>
        <p:cNvGrpSpPr/>
        <p:nvPr/>
      </p:nvGrpSpPr>
      <p:grpSpPr>
        <a:xfrm>
          <a:off x="0" y="0"/>
          <a:ext cx="0" cy="0"/>
          <a:chOff x="0" y="0"/>
          <a:chExt cx="0" cy="0"/>
        </a:xfrm>
      </p:grpSpPr>
      <p:sp>
        <p:nvSpPr>
          <p:cNvPr id="7" name="Platshållare för sidfot 5"/>
          <p:cNvSpPr>
            <a:spLocks noGrp="1"/>
          </p:cNvSpPr>
          <p:nvPr>
            <p:ph type="ftr" sz="quarter" idx="11"/>
          </p:nvPr>
        </p:nvSpPr>
        <p:spPr>
          <a:xfrm>
            <a:off x="609600" y="6356351"/>
            <a:ext cx="3860800" cy="365125"/>
          </a:xfrm>
        </p:spPr>
        <p:txBody>
          <a:bodyPr/>
          <a:lstStyle>
            <a:lvl1pPr algn="l">
              <a:defRPr>
                <a:solidFill>
                  <a:srgbClr val="E0DDD7"/>
                </a:solidFill>
              </a:defRPr>
            </a:lvl1pPr>
          </a:lstStyle>
          <a:p>
            <a:endParaRPr lang="sv-SE"/>
          </a:p>
        </p:txBody>
      </p:sp>
      <p:pic>
        <p:nvPicPr>
          <p:cNvPr id="4" name="Bildobjekt 3" descr="slu_logo_vit.eps"/>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
            <a:ext cx="1254551" cy="940913"/>
          </a:xfrm>
          <a:prstGeom prst="rect">
            <a:avLst/>
          </a:prstGeom>
        </p:spPr>
      </p:pic>
      <p:pic>
        <p:nvPicPr>
          <p:cNvPr id="5" name="Bildobjekt 4" descr="slu_logo_vit.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1"/>
            <a:ext cx="1254551" cy="940913"/>
          </a:xfrm>
          <a:prstGeom prst="rect">
            <a:avLst/>
          </a:prstGeom>
        </p:spPr>
      </p:pic>
    </p:spTree>
    <p:extLst>
      <p:ext uri="{BB962C8B-B14F-4D97-AF65-F5344CB8AC3E}">
        <p14:creationId xmlns:p14="http://schemas.microsoft.com/office/powerpoint/2010/main" val="2622440139"/>
      </p:ext>
    </p:extLst>
  </p:cSld>
  <p:clrMapOvr>
    <a:overrideClrMapping bg1="dk1" tx1="lt1" bg2="dk2" tx2="lt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Ingen logotyp (Svart)">
    <p:bg>
      <p:bgRef idx="1001">
        <a:schemeClr val="bg2"/>
      </p:bgRef>
    </p:bg>
    <p:spTree>
      <p:nvGrpSpPr>
        <p:cNvPr id="1" name=""/>
        <p:cNvGrpSpPr/>
        <p:nvPr/>
      </p:nvGrpSpPr>
      <p:grpSpPr>
        <a:xfrm>
          <a:off x="0" y="0"/>
          <a:ext cx="0" cy="0"/>
          <a:chOff x="0" y="0"/>
          <a:chExt cx="0" cy="0"/>
        </a:xfrm>
      </p:grpSpPr>
      <p:sp>
        <p:nvSpPr>
          <p:cNvPr id="7" name="Platshållare för sidfot 5"/>
          <p:cNvSpPr>
            <a:spLocks noGrp="1"/>
          </p:cNvSpPr>
          <p:nvPr>
            <p:ph type="ftr" sz="quarter" idx="11"/>
          </p:nvPr>
        </p:nvSpPr>
        <p:spPr>
          <a:xfrm>
            <a:off x="609600" y="6356351"/>
            <a:ext cx="3860800" cy="365125"/>
          </a:xfrm>
        </p:spPr>
        <p:txBody>
          <a:bodyPr/>
          <a:lstStyle>
            <a:lvl1pPr algn="l">
              <a:defRPr>
                <a:solidFill>
                  <a:srgbClr val="E0DDD7"/>
                </a:solidFill>
              </a:defRPr>
            </a:lvl1pPr>
          </a:lstStyle>
          <a:p>
            <a:endParaRPr lang="sv-SE"/>
          </a:p>
        </p:txBody>
      </p:sp>
    </p:spTree>
    <p:extLst>
      <p:ext uri="{BB962C8B-B14F-4D97-AF65-F5344CB8AC3E}">
        <p14:creationId xmlns:p14="http://schemas.microsoft.com/office/powerpoint/2010/main" val="470042191"/>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tart 3">
    <p:spTree>
      <p:nvGrpSpPr>
        <p:cNvPr id="1" name=""/>
        <p:cNvGrpSpPr/>
        <p:nvPr/>
      </p:nvGrpSpPr>
      <p:grpSpPr>
        <a:xfrm>
          <a:off x="0" y="0"/>
          <a:ext cx="0" cy="0"/>
          <a:chOff x="0" y="0"/>
          <a:chExt cx="0" cy="0"/>
        </a:xfrm>
      </p:grpSpPr>
      <p:sp>
        <p:nvSpPr>
          <p:cNvPr id="9" name="Rektangel 8"/>
          <p:cNvSpPr/>
          <p:nvPr/>
        </p:nvSpPr>
        <p:spPr>
          <a:xfrm>
            <a:off x="0" y="1739900"/>
            <a:ext cx="12192000" cy="5118100"/>
          </a:xfrm>
          <a:prstGeom prst="rect">
            <a:avLst/>
          </a:prstGeom>
          <a:solidFill>
            <a:schemeClr val="accent1"/>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sv-SE" sz="1800">
              <a:ln>
                <a:noFill/>
              </a:ln>
            </a:endParaRPr>
          </a:p>
        </p:txBody>
      </p:sp>
      <p:sp>
        <p:nvSpPr>
          <p:cNvPr id="10" name="Rektangel 9"/>
          <p:cNvSpPr/>
          <p:nvPr/>
        </p:nvSpPr>
        <p:spPr>
          <a:xfrm>
            <a:off x="0" y="0"/>
            <a:ext cx="12192000" cy="1739900"/>
          </a:xfrm>
          <a:prstGeom prst="rect">
            <a:avLst/>
          </a:prstGeom>
          <a:solidFill>
            <a:schemeClr val="bg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sv-SE" sz="1800">
              <a:ln>
                <a:noFill/>
              </a:ln>
            </a:endParaRPr>
          </a:p>
        </p:txBody>
      </p:sp>
      <p:pic>
        <p:nvPicPr>
          <p:cNvPr id="11" name="Bildobjekt 10" descr="slu_logo_hake_rgb.eps"/>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5198533" cy="1739900"/>
          </a:xfrm>
          <a:prstGeom prst="rect">
            <a:avLst/>
          </a:prstGeom>
        </p:spPr>
      </p:pic>
      <p:sp>
        <p:nvSpPr>
          <p:cNvPr id="14" name="Rubrik 1"/>
          <p:cNvSpPr>
            <a:spLocks noGrp="1"/>
          </p:cNvSpPr>
          <p:nvPr>
            <p:ph type="ctrTitle"/>
          </p:nvPr>
        </p:nvSpPr>
        <p:spPr>
          <a:xfrm>
            <a:off x="1460972" y="3039393"/>
            <a:ext cx="10231347" cy="1470025"/>
          </a:xfrm>
        </p:spPr>
        <p:txBody>
          <a:bodyPr anchor="b"/>
          <a:lstStyle>
            <a:lvl1pPr>
              <a:defRPr b="0" cap="none" spc="0">
                <a:ln w="18415" cmpd="sng">
                  <a:noFill/>
                  <a:prstDash val="solid"/>
                </a:ln>
                <a:solidFill>
                  <a:srgbClr val="FFFFFF"/>
                </a:solidFill>
                <a:effectLst/>
              </a:defRPr>
            </a:lvl1pPr>
          </a:lstStyle>
          <a:p>
            <a:r>
              <a:rPr lang="sv-SE" smtClean="0"/>
              <a:t>Klicka här för att ändra format</a:t>
            </a:r>
            <a:endParaRPr lang="sv-SE" dirty="0"/>
          </a:p>
        </p:txBody>
      </p:sp>
      <p:sp>
        <p:nvSpPr>
          <p:cNvPr id="15" name="Underrubrik 2"/>
          <p:cNvSpPr>
            <a:spLocks noGrp="1"/>
          </p:cNvSpPr>
          <p:nvPr>
            <p:ph type="subTitle" idx="1"/>
          </p:nvPr>
        </p:nvSpPr>
        <p:spPr>
          <a:xfrm>
            <a:off x="1485859" y="4509417"/>
            <a:ext cx="10238612" cy="988612"/>
          </a:xfrm>
        </p:spPr>
        <p:txBody>
          <a:bodyPr anchor="t">
            <a:normAutofit/>
          </a:bodyPr>
          <a:lstStyle>
            <a:lvl1pPr marL="0" indent="0" algn="l">
              <a:buNone/>
              <a:defRPr sz="2000" b="0" i="0" cap="none" spc="0">
                <a:ln w="18415" cmpd="sng">
                  <a:noFill/>
                  <a:prstDash val="solid"/>
                </a:ln>
                <a:solidFill>
                  <a:srgbClr val="FFFFFF"/>
                </a:solidFill>
                <a:effectLst/>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smtClean="0"/>
              <a:t>Klicka här för att ändra format på underrubrik i bakgrunden</a:t>
            </a:r>
            <a:endParaRPr lang="sv-SE" dirty="0"/>
          </a:p>
        </p:txBody>
      </p:sp>
    </p:spTree>
    <p:extLst>
      <p:ext uri="{BB962C8B-B14F-4D97-AF65-F5344CB8AC3E}">
        <p14:creationId xmlns:p14="http://schemas.microsoft.com/office/powerpoint/2010/main" val="388653476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Start 1">
    <p:spTree>
      <p:nvGrpSpPr>
        <p:cNvPr id="1" name=""/>
        <p:cNvGrpSpPr/>
        <p:nvPr/>
      </p:nvGrpSpPr>
      <p:grpSpPr>
        <a:xfrm>
          <a:off x="0" y="0"/>
          <a:ext cx="0" cy="0"/>
          <a:chOff x="0" y="0"/>
          <a:chExt cx="0" cy="0"/>
        </a:xfrm>
      </p:grpSpPr>
      <p:sp>
        <p:nvSpPr>
          <p:cNvPr id="9" name="Rektangel 8"/>
          <p:cNvSpPr/>
          <p:nvPr/>
        </p:nvSpPr>
        <p:spPr>
          <a:xfrm>
            <a:off x="0" y="1739900"/>
            <a:ext cx="12192000" cy="5118100"/>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sv-SE" sz="1800">
              <a:ln>
                <a:noFill/>
              </a:ln>
            </a:endParaRPr>
          </a:p>
        </p:txBody>
      </p:sp>
      <p:sp>
        <p:nvSpPr>
          <p:cNvPr id="10" name="Rektangel 9"/>
          <p:cNvSpPr/>
          <p:nvPr/>
        </p:nvSpPr>
        <p:spPr>
          <a:xfrm>
            <a:off x="0" y="0"/>
            <a:ext cx="12192000" cy="1739900"/>
          </a:xfrm>
          <a:prstGeom prst="rect">
            <a:avLst/>
          </a:prstGeom>
          <a:solidFill>
            <a:schemeClr val="bg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sv-SE" sz="1800">
              <a:ln>
                <a:noFill/>
              </a:ln>
            </a:endParaRPr>
          </a:p>
        </p:txBody>
      </p:sp>
      <p:pic>
        <p:nvPicPr>
          <p:cNvPr id="11" name="Bildobjekt 10" descr="slu_logo_hake_rgb.eps"/>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5198533" cy="1739900"/>
          </a:xfrm>
          <a:prstGeom prst="rect">
            <a:avLst/>
          </a:prstGeom>
        </p:spPr>
      </p:pic>
      <p:sp>
        <p:nvSpPr>
          <p:cNvPr id="7" name="Rubrik 1"/>
          <p:cNvSpPr>
            <a:spLocks noGrp="1"/>
          </p:cNvSpPr>
          <p:nvPr>
            <p:ph type="ctrTitle"/>
          </p:nvPr>
        </p:nvSpPr>
        <p:spPr>
          <a:xfrm>
            <a:off x="1460972" y="3039393"/>
            <a:ext cx="10231347" cy="1470025"/>
          </a:xfrm>
        </p:spPr>
        <p:txBody>
          <a:bodyPr anchor="b"/>
          <a:lstStyle>
            <a:lvl1pPr>
              <a:defRPr b="0" cap="none" spc="0">
                <a:ln w="18415" cmpd="sng">
                  <a:noFill/>
                  <a:prstDash val="solid"/>
                </a:ln>
                <a:solidFill>
                  <a:srgbClr val="FFFFFF"/>
                </a:solidFill>
                <a:effectLst/>
              </a:defRPr>
            </a:lvl1pPr>
          </a:lstStyle>
          <a:p>
            <a:r>
              <a:rPr lang="sv-SE" smtClean="0"/>
              <a:t>Klicka här för att ändra format</a:t>
            </a:r>
            <a:endParaRPr lang="sv-SE" dirty="0"/>
          </a:p>
        </p:txBody>
      </p:sp>
      <p:sp>
        <p:nvSpPr>
          <p:cNvPr id="8" name="Underrubrik 2"/>
          <p:cNvSpPr>
            <a:spLocks noGrp="1"/>
          </p:cNvSpPr>
          <p:nvPr>
            <p:ph type="subTitle" idx="1"/>
          </p:nvPr>
        </p:nvSpPr>
        <p:spPr>
          <a:xfrm>
            <a:off x="1485859" y="4509417"/>
            <a:ext cx="10238612" cy="988612"/>
          </a:xfrm>
        </p:spPr>
        <p:txBody>
          <a:bodyPr anchor="t">
            <a:normAutofit/>
          </a:bodyPr>
          <a:lstStyle>
            <a:lvl1pPr marL="0" indent="0" algn="l">
              <a:buNone/>
              <a:defRPr sz="2000" b="0" i="0" cap="none" spc="0">
                <a:ln w="18415" cmpd="sng">
                  <a:noFill/>
                  <a:prstDash val="solid"/>
                </a:ln>
                <a:solidFill>
                  <a:srgbClr val="FFFFFF"/>
                </a:solidFill>
                <a:effectLst/>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smtClean="0"/>
              <a:t>Klicka här för att ändra format på underrubrik i bakgrunden</a:t>
            </a:r>
            <a:endParaRPr lang="sv-SE" dirty="0"/>
          </a:p>
        </p:txBody>
      </p:sp>
    </p:spTree>
    <p:extLst>
      <p:ext uri="{BB962C8B-B14F-4D97-AF65-F5344CB8AC3E}">
        <p14:creationId xmlns:p14="http://schemas.microsoft.com/office/powerpoint/2010/main" val="914274848"/>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Start 2">
    <p:spTree>
      <p:nvGrpSpPr>
        <p:cNvPr id="1" name=""/>
        <p:cNvGrpSpPr/>
        <p:nvPr/>
      </p:nvGrpSpPr>
      <p:grpSpPr>
        <a:xfrm>
          <a:off x="0" y="0"/>
          <a:ext cx="0" cy="0"/>
          <a:chOff x="0" y="0"/>
          <a:chExt cx="0" cy="0"/>
        </a:xfrm>
      </p:grpSpPr>
      <p:sp>
        <p:nvSpPr>
          <p:cNvPr id="9" name="Rektangel 8"/>
          <p:cNvSpPr/>
          <p:nvPr userDrawn="1"/>
        </p:nvSpPr>
        <p:spPr>
          <a:xfrm>
            <a:off x="0" y="1739900"/>
            <a:ext cx="12192000" cy="5118100"/>
          </a:xfrm>
          <a:prstGeom prst="rect">
            <a:avLst/>
          </a:prstGeom>
          <a:solidFill>
            <a:schemeClr val="accent2"/>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sv-SE" sz="1800">
              <a:ln>
                <a:noFill/>
              </a:ln>
            </a:endParaRPr>
          </a:p>
        </p:txBody>
      </p:sp>
      <p:sp>
        <p:nvSpPr>
          <p:cNvPr id="10" name="Rektangel 9"/>
          <p:cNvSpPr/>
          <p:nvPr/>
        </p:nvSpPr>
        <p:spPr>
          <a:xfrm>
            <a:off x="0" y="0"/>
            <a:ext cx="12192000" cy="1739900"/>
          </a:xfrm>
          <a:prstGeom prst="rect">
            <a:avLst/>
          </a:prstGeom>
          <a:solidFill>
            <a:schemeClr val="bg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sv-SE" sz="1800">
              <a:ln>
                <a:noFill/>
              </a:ln>
            </a:endParaRPr>
          </a:p>
        </p:txBody>
      </p:sp>
      <p:pic>
        <p:nvPicPr>
          <p:cNvPr id="11" name="Bildobjekt 10" descr="slu_logo_hake_rgb.eps"/>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5198533" cy="1739900"/>
          </a:xfrm>
          <a:prstGeom prst="rect">
            <a:avLst/>
          </a:prstGeom>
        </p:spPr>
      </p:pic>
      <p:sp>
        <p:nvSpPr>
          <p:cNvPr id="8" name="Rektangel 7"/>
          <p:cNvSpPr/>
          <p:nvPr userDrawn="1"/>
        </p:nvSpPr>
        <p:spPr>
          <a:xfrm>
            <a:off x="0" y="0"/>
            <a:ext cx="12192000" cy="1739900"/>
          </a:xfrm>
          <a:prstGeom prst="rect">
            <a:avLst/>
          </a:prstGeom>
          <a:solidFill>
            <a:schemeClr val="bg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sv-SE" sz="1800">
              <a:ln>
                <a:noFill/>
              </a:ln>
            </a:endParaRPr>
          </a:p>
        </p:txBody>
      </p:sp>
      <p:pic>
        <p:nvPicPr>
          <p:cNvPr id="14" name="Bildobjekt 13" descr="slu_logo_hake_rgb.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5198533" cy="1739900"/>
          </a:xfrm>
          <a:prstGeom prst="rect">
            <a:avLst/>
          </a:prstGeom>
        </p:spPr>
      </p:pic>
      <p:sp>
        <p:nvSpPr>
          <p:cNvPr id="19" name="Rubrik 1"/>
          <p:cNvSpPr>
            <a:spLocks noGrp="1"/>
          </p:cNvSpPr>
          <p:nvPr>
            <p:ph type="ctrTitle"/>
          </p:nvPr>
        </p:nvSpPr>
        <p:spPr>
          <a:xfrm>
            <a:off x="1460972" y="3039393"/>
            <a:ext cx="10231347" cy="1470025"/>
          </a:xfrm>
        </p:spPr>
        <p:txBody>
          <a:bodyPr anchor="b"/>
          <a:lstStyle>
            <a:lvl1pPr>
              <a:defRPr b="0" cap="none" spc="0">
                <a:ln w="18415" cmpd="sng">
                  <a:noFill/>
                  <a:prstDash val="solid"/>
                </a:ln>
                <a:solidFill>
                  <a:srgbClr val="FFFFFF"/>
                </a:solidFill>
                <a:effectLst/>
              </a:defRPr>
            </a:lvl1pPr>
          </a:lstStyle>
          <a:p>
            <a:r>
              <a:rPr lang="sv-SE" smtClean="0"/>
              <a:t>Klicka här för att ändra format</a:t>
            </a:r>
            <a:endParaRPr lang="sv-SE" dirty="0"/>
          </a:p>
        </p:txBody>
      </p:sp>
      <p:sp>
        <p:nvSpPr>
          <p:cNvPr id="20" name="Underrubrik 2"/>
          <p:cNvSpPr>
            <a:spLocks noGrp="1"/>
          </p:cNvSpPr>
          <p:nvPr>
            <p:ph type="subTitle" idx="1"/>
          </p:nvPr>
        </p:nvSpPr>
        <p:spPr>
          <a:xfrm>
            <a:off x="1485859" y="4509417"/>
            <a:ext cx="10238612" cy="988612"/>
          </a:xfrm>
        </p:spPr>
        <p:txBody>
          <a:bodyPr anchor="t">
            <a:normAutofit/>
          </a:bodyPr>
          <a:lstStyle>
            <a:lvl1pPr marL="0" indent="0" algn="l">
              <a:buNone/>
              <a:defRPr sz="2000" b="0" i="0" cap="none" spc="0">
                <a:ln w="18415" cmpd="sng">
                  <a:noFill/>
                  <a:prstDash val="solid"/>
                </a:ln>
                <a:solidFill>
                  <a:srgbClr val="FFFFFF"/>
                </a:solidFill>
                <a:effectLst/>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smtClean="0"/>
              <a:t>Klicka här för att ändra format på underrubrik i bakgrunden</a:t>
            </a:r>
            <a:endParaRPr lang="sv-SE" dirty="0"/>
          </a:p>
        </p:txBody>
      </p:sp>
    </p:spTree>
    <p:extLst>
      <p:ext uri="{BB962C8B-B14F-4D97-AF65-F5344CB8AC3E}">
        <p14:creationId xmlns:p14="http://schemas.microsoft.com/office/powerpoint/2010/main" val="377620623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Start 3">
    <p:spTree>
      <p:nvGrpSpPr>
        <p:cNvPr id="1" name=""/>
        <p:cNvGrpSpPr/>
        <p:nvPr/>
      </p:nvGrpSpPr>
      <p:grpSpPr>
        <a:xfrm>
          <a:off x="0" y="0"/>
          <a:ext cx="0" cy="0"/>
          <a:chOff x="0" y="0"/>
          <a:chExt cx="0" cy="0"/>
        </a:xfrm>
      </p:grpSpPr>
      <p:sp>
        <p:nvSpPr>
          <p:cNvPr id="9" name="Rektangel 8"/>
          <p:cNvSpPr/>
          <p:nvPr/>
        </p:nvSpPr>
        <p:spPr>
          <a:xfrm>
            <a:off x="0" y="1739900"/>
            <a:ext cx="12192000" cy="5118100"/>
          </a:xfrm>
          <a:prstGeom prst="rect">
            <a:avLst/>
          </a:prstGeom>
          <a:solidFill>
            <a:schemeClr val="accent1"/>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sv-SE" sz="1800">
              <a:ln>
                <a:noFill/>
              </a:ln>
            </a:endParaRPr>
          </a:p>
        </p:txBody>
      </p:sp>
      <p:sp>
        <p:nvSpPr>
          <p:cNvPr id="10" name="Rektangel 9"/>
          <p:cNvSpPr/>
          <p:nvPr/>
        </p:nvSpPr>
        <p:spPr>
          <a:xfrm>
            <a:off x="0" y="0"/>
            <a:ext cx="12192000" cy="1739900"/>
          </a:xfrm>
          <a:prstGeom prst="rect">
            <a:avLst/>
          </a:prstGeom>
          <a:solidFill>
            <a:schemeClr val="bg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sv-SE" sz="1800">
              <a:ln>
                <a:noFill/>
              </a:ln>
            </a:endParaRPr>
          </a:p>
        </p:txBody>
      </p:sp>
      <p:pic>
        <p:nvPicPr>
          <p:cNvPr id="11" name="Bildobjekt 10" descr="slu_logo_hake_rgb.eps"/>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5198533" cy="1739900"/>
          </a:xfrm>
          <a:prstGeom prst="rect">
            <a:avLst/>
          </a:prstGeom>
        </p:spPr>
      </p:pic>
      <p:sp>
        <p:nvSpPr>
          <p:cNvPr id="14" name="Rubrik 1"/>
          <p:cNvSpPr>
            <a:spLocks noGrp="1"/>
          </p:cNvSpPr>
          <p:nvPr>
            <p:ph type="ctrTitle"/>
          </p:nvPr>
        </p:nvSpPr>
        <p:spPr>
          <a:xfrm>
            <a:off x="1460972" y="3039393"/>
            <a:ext cx="10231347" cy="1470025"/>
          </a:xfrm>
        </p:spPr>
        <p:txBody>
          <a:bodyPr anchor="b"/>
          <a:lstStyle>
            <a:lvl1pPr>
              <a:defRPr b="0" cap="none" spc="0">
                <a:ln w="18415" cmpd="sng">
                  <a:noFill/>
                  <a:prstDash val="solid"/>
                </a:ln>
                <a:solidFill>
                  <a:srgbClr val="FFFFFF"/>
                </a:solidFill>
                <a:effectLst/>
              </a:defRPr>
            </a:lvl1pPr>
          </a:lstStyle>
          <a:p>
            <a:r>
              <a:rPr lang="sv-SE" smtClean="0"/>
              <a:t>Klicka här för att ändra format</a:t>
            </a:r>
            <a:endParaRPr lang="sv-SE" dirty="0"/>
          </a:p>
        </p:txBody>
      </p:sp>
      <p:sp>
        <p:nvSpPr>
          <p:cNvPr id="15" name="Underrubrik 2"/>
          <p:cNvSpPr>
            <a:spLocks noGrp="1"/>
          </p:cNvSpPr>
          <p:nvPr>
            <p:ph type="subTitle" idx="1"/>
          </p:nvPr>
        </p:nvSpPr>
        <p:spPr>
          <a:xfrm>
            <a:off x="1485859" y="4509417"/>
            <a:ext cx="10238612" cy="988612"/>
          </a:xfrm>
        </p:spPr>
        <p:txBody>
          <a:bodyPr anchor="t">
            <a:normAutofit/>
          </a:bodyPr>
          <a:lstStyle>
            <a:lvl1pPr marL="0" indent="0" algn="l">
              <a:buNone/>
              <a:defRPr sz="2000" b="0" i="0" cap="none" spc="0">
                <a:ln w="18415" cmpd="sng">
                  <a:noFill/>
                  <a:prstDash val="solid"/>
                </a:ln>
                <a:solidFill>
                  <a:srgbClr val="FFFFFF"/>
                </a:solidFill>
                <a:effectLst/>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smtClean="0"/>
              <a:t>Klicka här för att ändra format på underrubrik i bakgrunden</a:t>
            </a:r>
            <a:endParaRPr lang="sv-SE" dirty="0"/>
          </a:p>
        </p:txBody>
      </p:sp>
    </p:spTree>
    <p:extLst>
      <p:ext uri="{BB962C8B-B14F-4D97-AF65-F5344CB8AC3E}">
        <p14:creationId xmlns:p14="http://schemas.microsoft.com/office/powerpoint/2010/main" val="388653476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Start 4">
    <p:spTree>
      <p:nvGrpSpPr>
        <p:cNvPr id="1" name=""/>
        <p:cNvGrpSpPr/>
        <p:nvPr/>
      </p:nvGrpSpPr>
      <p:grpSpPr>
        <a:xfrm>
          <a:off x="0" y="0"/>
          <a:ext cx="0" cy="0"/>
          <a:chOff x="0" y="0"/>
          <a:chExt cx="0" cy="0"/>
        </a:xfrm>
      </p:grpSpPr>
      <p:sp>
        <p:nvSpPr>
          <p:cNvPr id="9" name="Rektangel 8"/>
          <p:cNvSpPr/>
          <p:nvPr/>
        </p:nvSpPr>
        <p:spPr>
          <a:xfrm>
            <a:off x="0" y="1739900"/>
            <a:ext cx="12192000" cy="5118100"/>
          </a:xfrm>
          <a:prstGeom prst="rect">
            <a:avLst/>
          </a:prstGeom>
          <a:solidFill>
            <a:schemeClr val="accent4"/>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sv-SE" sz="1800">
              <a:ln>
                <a:noFill/>
              </a:ln>
            </a:endParaRPr>
          </a:p>
        </p:txBody>
      </p:sp>
      <p:sp>
        <p:nvSpPr>
          <p:cNvPr id="10" name="Rektangel 9"/>
          <p:cNvSpPr/>
          <p:nvPr/>
        </p:nvSpPr>
        <p:spPr>
          <a:xfrm>
            <a:off x="0" y="0"/>
            <a:ext cx="12192000" cy="1739900"/>
          </a:xfrm>
          <a:prstGeom prst="rect">
            <a:avLst/>
          </a:prstGeom>
          <a:solidFill>
            <a:schemeClr val="bg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sv-SE" sz="1800">
              <a:ln>
                <a:noFill/>
              </a:ln>
            </a:endParaRPr>
          </a:p>
        </p:txBody>
      </p:sp>
      <p:pic>
        <p:nvPicPr>
          <p:cNvPr id="11" name="Bildobjekt 10" descr="slu_logo_hake_rgb.eps"/>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5198533" cy="1739900"/>
          </a:xfrm>
          <a:prstGeom prst="rect">
            <a:avLst/>
          </a:prstGeom>
        </p:spPr>
      </p:pic>
      <p:sp>
        <p:nvSpPr>
          <p:cNvPr id="7" name="Rubrik 1"/>
          <p:cNvSpPr>
            <a:spLocks noGrp="1"/>
          </p:cNvSpPr>
          <p:nvPr>
            <p:ph type="ctrTitle"/>
          </p:nvPr>
        </p:nvSpPr>
        <p:spPr>
          <a:xfrm>
            <a:off x="1460972" y="3039393"/>
            <a:ext cx="10231347" cy="1470025"/>
          </a:xfrm>
        </p:spPr>
        <p:txBody>
          <a:bodyPr anchor="b"/>
          <a:lstStyle>
            <a:lvl1pPr>
              <a:defRPr b="0" cap="none" spc="0">
                <a:ln w="18415" cmpd="sng">
                  <a:noFill/>
                  <a:prstDash val="solid"/>
                </a:ln>
                <a:solidFill>
                  <a:srgbClr val="FFFFFF"/>
                </a:solidFill>
                <a:effectLst/>
              </a:defRPr>
            </a:lvl1pPr>
          </a:lstStyle>
          <a:p>
            <a:r>
              <a:rPr lang="sv-SE" smtClean="0"/>
              <a:t>Klicka här för att ändra format</a:t>
            </a:r>
            <a:endParaRPr lang="sv-SE" dirty="0"/>
          </a:p>
        </p:txBody>
      </p:sp>
      <p:sp>
        <p:nvSpPr>
          <p:cNvPr id="8" name="Underrubrik 2"/>
          <p:cNvSpPr>
            <a:spLocks noGrp="1"/>
          </p:cNvSpPr>
          <p:nvPr>
            <p:ph type="subTitle" idx="1"/>
          </p:nvPr>
        </p:nvSpPr>
        <p:spPr>
          <a:xfrm>
            <a:off x="1485859" y="4509417"/>
            <a:ext cx="10238612" cy="988612"/>
          </a:xfrm>
        </p:spPr>
        <p:txBody>
          <a:bodyPr anchor="t">
            <a:normAutofit/>
          </a:bodyPr>
          <a:lstStyle>
            <a:lvl1pPr marL="0" indent="0" algn="l">
              <a:buNone/>
              <a:defRPr sz="2000" b="0" i="0" cap="none" spc="0">
                <a:ln w="18415" cmpd="sng">
                  <a:noFill/>
                  <a:prstDash val="solid"/>
                </a:ln>
                <a:solidFill>
                  <a:srgbClr val="FFFFFF"/>
                </a:solidFill>
                <a:effectLst/>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smtClean="0"/>
              <a:t>Klicka här för att ändra format på underrubrik i bakgrunden</a:t>
            </a:r>
            <a:endParaRPr lang="sv-SE" dirty="0"/>
          </a:p>
        </p:txBody>
      </p:sp>
    </p:spTree>
    <p:extLst>
      <p:ext uri="{BB962C8B-B14F-4D97-AF65-F5344CB8AC3E}">
        <p14:creationId xmlns:p14="http://schemas.microsoft.com/office/powerpoint/2010/main" val="4136881578"/>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Start 5">
    <p:spTree>
      <p:nvGrpSpPr>
        <p:cNvPr id="1" name=""/>
        <p:cNvGrpSpPr/>
        <p:nvPr/>
      </p:nvGrpSpPr>
      <p:grpSpPr>
        <a:xfrm>
          <a:off x="0" y="0"/>
          <a:ext cx="0" cy="0"/>
          <a:chOff x="0" y="0"/>
          <a:chExt cx="0" cy="0"/>
        </a:xfrm>
      </p:grpSpPr>
      <p:sp>
        <p:nvSpPr>
          <p:cNvPr id="9" name="Rektangel 8"/>
          <p:cNvSpPr/>
          <p:nvPr/>
        </p:nvSpPr>
        <p:spPr>
          <a:xfrm>
            <a:off x="0" y="1739900"/>
            <a:ext cx="12192000" cy="5118100"/>
          </a:xfrm>
          <a:prstGeom prst="rect">
            <a:avLst/>
          </a:prstGeom>
          <a:solidFill>
            <a:schemeClr val="accent6"/>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sv-SE" sz="1800">
              <a:ln>
                <a:noFill/>
              </a:ln>
            </a:endParaRPr>
          </a:p>
        </p:txBody>
      </p:sp>
      <p:sp>
        <p:nvSpPr>
          <p:cNvPr id="10" name="Rektangel 9"/>
          <p:cNvSpPr/>
          <p:nvPr/>
        </p:nvSpPr>
        <p:spPr>
          <a:xfrm>
            <a:off x="0" y="0"/>
            <a:ext cx="12192000" cy="1739900"/>
          </a:xfrm>
          <a:prstGeom prst="rect">
            <a:avLst/>
          </a:prstGeom>
          <a:solidFill>
            <a:schemeClr val="bg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sv-SE" sz="1800">
              <a:ln>
                <a:noFill/>
              </a:ln>
            </a:endParaRPr>
          </a:p>
        </p:txBody>
      </p:sp>
      <p:pic>
        <p:nvPicPr>
          <p:cNvPr id="11" name="Bildobjekt 10" descr="slu_logo_hake_rgb.eps"/>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5198533" cy="1739900"/>
          </a:xfrm>
          <a:prstGeom prst="rect">
            <a:avLst/>
          </a:prstGeom>
        </p:spPr>
      </p:pic>
      <p:sp>
        <p:nvSpPr>
          <p:cNvPr id="14" name="Rubrik 1"/>
          <p:cNvSpPr>
            <a:spLocks noGrp="1"/>
          </p:cNvSpPr>
          <p:nvPr>
            <p:ph type="ctrTitle"/>
          </p:nvPr>
        </p:nvSpPr>
        <p:spPr>
          <a:xfrm>
            <a:off x="1460972" y="3039393"/>
            <a:ext cx="10231347" cy="1470025"/>
          </a:xfrm>
        </p:spPr>
        <p:txBody>
          <a:bodyPr anchor="b"/>
          <a:lstStyle>
            <a:lvl1pPr>
              <a:defRPr b="0" cap="none" spc="0">
                <a:ln w="18415" cmpd="sng">
                  <a:noFill/>
                  <a:prstDash val="solid"/>
                </a:ln>
                <a:solidFill>
                  <a:srgbClr val="FFFFFF"/>
                </a:solidFill>
                <a:effectLst/>
              </a:defRPr>
            </a:lvl1pPr>
          </a:lstStyle>
          <a:p>
            <a:r>
              <a:rPr lang="sv-SE" smtClean="0"/>
              <a:t>Klicka här för att ändra format</a:t>
            </a:r>
            <a:endParaRPr lang="sv-SE" dirty="0"/>
          </a:p>
        </p:txBody>
      </p:sp>
      <p:sp>
        <p:nvSpPr>
          <p:cNvPr id="15" name="Underrubrik 2"/>
          <p:cNvSpPr>
            <a:spLocks noGrp="1"/>
          </p:cNvSpPr>
          <p:nvPr>
            <p:ph type="subTitle" idx="1"/>
          </p:nvPr>
        </p:nvSpPr>
        <p:spPr>
          <a:xfrm>
            <a:off x="1485859" y="4509417"/>
            <a:ext cx="10238612" cy="988612"/>
          </a:xfrm>
        </p:spPr>
        <p:txBody>
          <a:bodyPr anchor="t">
            <a:normAutofit/>
          </a:bodyPr>
          <a:lstStyle>
            <a:lvl1pPr marL="0" indent="0" algn="l">
              <a:buNone/>
              <a:defRPr sz="2000" b="0" i="0" cap="none" spc="0">
                <a:ln w="18415" cmpd="sng">
                  <a:noFill/>
                  <a:prstDash val="solid"/>
                </a:ln>
                <a:solidFill>
                  <a:srgbClr val="FFFFFF"/>
                </a:solidFill>
                <a:effectLst/>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smtClean="0"/>
              <a:t>Klicka här för att ändra format på underrubrik i bakgrunden</a:t>
            </a:r>
            <a:endParaRPr lang="sv-SE" dirty="0"/>
          </a:p>
        </p:txBody>
      </p:sp>
    </p:spTree>
    <p:extLst>
      <p:ext uri="{BB962C8B-B14F-4D97-AF65-F5344CB8AC3E}">
        <p14:creationId xmlns:p14="http://schemas.microsoft.com/office/powerpoint/2010/main" val="346397451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Start 6">
    <p:spTree>
      <p:nvGrpSpPr>
        <p:cNvPr id="1" name=""/>
        <p:cNvGrpSpPr/>
        <p:nvPr/>
      </p:nvGrpSpPr>
      <p:grpSpPr>
        <a:xfrm>
          <a:off x="0" y="0"/>
          <a:ext cx="0" cy="0"/>
          <a:chOff x="0" y="0"/>
          <a:chExt cx="0" cy="0"/>
        </a:xfrm>
      </p:grpSpPr>
      <p:sp>
        <p:nvSpPr>
          <p:cNvPr id="9" name="Rektangel 8"/>
          <p:cNvSpPr/>
          <p:nvPr/>
        </p:nvSpPr>
        <p:spPr>
          <a:xfrm>
            <a:off x="0" y="1739900"/>
            <a:ext cx="12192000" cy="5118100"/>
          </a:xfrm>
          <a:prstGeom prst="rect">
            <a:avLst/>
          </a:prstGeom>
          <a:solidFill>
            <a:schemeClr val="accent5"/>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sv-SE" sz="1800">
              <a:ln>
                <a:noFill/>
              </a:ln>
            </a:endParaRPr>
          </a:p>
        </p:txBody>
      </p:sp>
      <p:sp>
        <p:nvSpPr>
          <p:cNvPr id="10" name="Rektangel 9"/>
          <p:cNvSpPr/>
          <p:nvPr/>
        </p:nvSpPr>
        <p:spPr>
          <a:xfrm>
            <a:off x="0" y="0"/>
            <a:ext cx="12192000" cy="1739900"/>
          </a:xfrm>
          <a:prstGeom prst="rect">
            <a:avLst/>
          </a:prstGeom>
          <a:solidFill>
            <a:schemeClr val="bg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sv-SE" sz="1800">
              <a:ln>
                <a:noFill/>
              </a:ln>
            </a:endParaRPr>
          </a:p>
        </p:txBody>
      </p:sp>
      <p:pic>
        <p:nvPicPr>
          <p:cNvPr id="11" name="Bildobjekt 10" descr="slu_logo_hake_rgb.eps"/>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5198533" cy="1739900"/>
          </a:xfrm>
          <a:prstGeom prst="rect">
            <a:avLst/>
          </a:prstGeom>
        </p:spPr>
      </p:pic>
      <p:sp>
        <p:nvSpPr>
          <p:cNvPr id="14" name="Rubrik 1"/>
          <p:cNvSpPr>
            <a:spLocks noGrp="1"/>
          </p:cNvSpPr>
          <p:nvPr>
            <p:ph type="ctrTitle"/>
          </p:nvPr>
        </p:nvSpPr>
        <p:spPr>
          <a:xfrm>
            <a:off x="1460972" y="3039393"/>
            <a:ext cx="10231347" cy="1470025"/>
          </a:xfrm>
        </p:spPr>
        <p:txBody>
          <a:bodyPr anchor="b"/>
          <a:lstStyle>
            <a:lvl1pPr>
              <a:defRPr b="0" cap="none" spc="0">
                <a:ln w="18415" cmpd="sng">
                  <a:noFill/>
                  <a:prstDash val="solid"/>
                </a:ln>
                <a:solidFill>
                  <a:srgbClr val="000000"/>
                </a:solidFill>
                <a:effectLst/>
              </a:defRPr>
            </a:lvl1pPr>
          </a:lstStyle>
          <a:p>
            <a:r>
              <a:rPr lang="sv-SE" smtClean="0"/>
              <a:t>Klicka här för att ändra format</a:t>
            </a:r>
            <a:endParaRPr lang="sv-SE" dirty="0"/>
          </a:p>
        </p:txBody>
      </p:sp>
      <p:sp>
        <p:nvSpPr>
          <p:cNvPr id="15" name="Underrubrik 2"/>
          <p:cNvSpPr>
            <a:spLocks noGrp="1"/>
          </p:cNvSpPr>
          <p:nvPr>
            <p:ph type="subTitle" idx="1"/>
          </p:nvPr>
        </p:nvSpPr>
        <p:spPr>
          <a:xfrm>
            <a:off x="1485859" y="4509417"/>
            <a:ext cx="10238612" cy="988612"/>
          </a:xfrm>
        </p:spPr>
        <p:txBody>
          <a:bodyPr anchor="t">
            <a:normAutofit/>
          </a:bodyPr>
          <a:lstStyle>
            <a:lvl1pPr marL="0" indent="0" algn="l">
              <a:buNone/>
              <a:defRPr sz="2000" b="0" i="0" cap="none" spc="0">
                <a:ln w="18415" cmpd="sng">
                  <a:noFill/>
                  <a:prstDash val="solid"/>
                </a:ln>
                <a:solidFill>
                  <a:srgbClr val="000000"/>
                </a:solidFill>
                <a:effectLst/>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smtClean="0"/>
              <a:t>Klicka här för att ändra format på underrubrik i bakgrunden</a:t>
            </a:r>
            <a:endParaRPr lang="sv-SE" dirty="0"/>
          </a:p>
        </p:txBody>
      </p:sp>
    </p:spTree>
    <p:extLst>
      <p:ext uri="{BB962C8B-B14F-4D97-AF65-F5344CB8AC3E}">
        <p14:creationId xmlns:p14="http://schemas.microsoft.com/office/powerpoint/2010/main" val="366106275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Start 7">
    <p:spTree>
      <p:nvGrpSpPr>
        <p:cNvPr id="1" name=""/>
        <p:cNvGrpSpPr/>
        <p:nvPr/>
      </p:nvGrpSpPr>
      <p:grpSpPr>
        <a:xfrm>
          <a:off x="0" y="0"/>
          <a:ext cx="0" cy="0"/>
          <a:chOff x="0" y="0"/>
          <a:chExt cx="0" cy="0"/>
        </a:xfrm>
      </p:grpSpPr>
      <p:sp>
        <p:nvSpPr>
          <p:cNvPr id="9" name="Rektangel 8"/>
          <p:cNvSpPr/>
          <p:nvPr/>
        </p:nvSpPr>
        <p:spPr>
          <a:xfrm>
            <a:off x="0" y="1739900"/>
            <a:ext cx="12192000" cy="5118100"/>
          </a:xfrm>
          <a:prstGeom prst="rect">
            <a:avLst/>
          </a:prstGeom>
          <a:solidFill>
            <a:schemeClr val="tx2"/>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sv-SE" sz="1800">
              <a:ln>
                <a:noFill/>
              </a:ln>
            </a:endParaRPr>
          </a:p>
        </p:txBody>
      </p:sp>
      <p:sp>
        <p:nvSpPr>
          <p:cNvPr id="10" name="Rektangel 9"/>
          <p:cNvSpPr/>
          <p:nvPr/>
        </p:nvSpPr>
        <p:spPr>
          <a:xfrm>
            <a:off x="0" y="0"/>
            <a:ext cx="12192000" cy="1739900"/>
          </a:xfrm>
          <a:prstGeom prst="rect">
            <a:avLst/>
          </a:prstGeom>
          <a:solidFill>
            <a:schemeClr val="bg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sv-SE" sz="1800">
              <a:ln>
                <a:noFill/>
              </a:ln>
            </a:endParaRPr>
          </a:p>
        </p:txBody>
      </p:sp>
      <p:pic>
        <p:nvPicPr>
          <p:cNvPr id="11" name="Bildobjekt 10" descr="slu_logo_hake_rgb.eps"/>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5198533" cy="1739900"/>
          </a:xfrm>
          <a:prstGeom prst="rect">
            <a:avLst/>
          </a:prstGeom>
        </p:spPr>
      </p:pic>
      <p:sp>
        <p:nvSpPr>
          <p:cNvPr id="7" name="Rubrik 1"/>
          <p:cNvSpPr>
            <a:spLocks noGrp="1"/>
          </p:cNvSpPr>
          <p:nvPr>
            <p:ph type="ctrTitle"/>
          </p:nvPr>
        </p:nvSpPr>
        <p:spPr>
          <a:xfrm>
            <a:off x="1460972" y="3039393"/>
            <a:ext cx="10231347" cy="1470025"/>
          </a:xfrm>
        </p:spPr>
        <p:txBody>
          <a:bodyPr anchor="b"/>
          <a:lstStyle>
            <a:lvl1pPr>
              <a:defRPr b="0" cap="none" spc="0">
                <a:ln w="18415" cmpd="sng">
                  <a:noFill/>
                  <a:prstDash val="solid"/>
                </a:ln>
                <a:solidFill>
                  <a:srgbClr val="FFFFFF"/>
                </a:solidFill>
                <a:effectLst/>
              </a:defRPr>
            </a:lvl1pPr>
          </a:lstStyle>
          <a:p>
            <a:r>
              <a:rPr lang="sv-SE" smtClean="0"/>
              <a:t>Klicka här för att ändra format</a:t>
            </a:r>
            <a:endParaRPr lang="sv-SE" dirty="0"/>
          </a:p>
        </p:txBody>
      </p:sp>
      <p:sp>
        <p:nvSpPr>
          <p:cNvPr id="8" name="Underrubrik 2"/>
          <p:cNvSpPr>
            <a:spLocks noGrp="1"/>
          </p:cNvSpPr>
          <p:nvPr>
            <p:ph type="subTitle" idx="1"/>
          </p:nvPr>
        </p:nvSpPr>
        <p:spPr>
          <a:xfrm>
            <a:off x="1475142" y="4509417"/>
            <a:ext cx="10238612" cy="988612"/>
          </a:xfrm>
        </p:spPr>
        <p:txBody>
          <a:bodyPr anchor="t">
            <a:normAutofit/>
          </a:bodyPr>
          <a:lstStyle>
            <a:lvl1pPr marL="0" indent="0" algn="l">
              <a:buNone/>
              <a:defRPr sz="2000" b="0" i="0" cap="none" spc="0">
                <a:ln w="18415" cmpd="sng">
                  <a:noFill/>
                  <a:prstDash val="solid"/>
                </a:ln>
                <a:solidFill>
                  <a:srgbClr val="FFFFFF"/>
                </a:solidFill>
                <a:effectLst/>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smtClean="0"/>
              <a:t>Klicka här för att ändra format på underrubrik i bakgrunden</a:t>
            </a:r>
            <a:endParaRPr lang="sv-SE" dirty="0"/>
          </a:p>
        </p:txBody>
      </p:sp>
    </p:spTree>
    <p:extLst>
      <p:ext uri="{BB962C8B-B14F-4D97-AF65-F5344CB8AC3E}">
        <p14:creationId xmlns:p14="http://schemas.microsoft.com/office/powerpoint/2010/main" val="2076922463"/>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Hög Rubrik (endast 1 rad) och 2 innehåll">
    <p:spTree>
      <p:nvGrpSpPr>
        <p:cNvPr id="1" name=""/>
        <p:cNvGrpSpPr/>
        <p:nvPr/>
      </p:nvGrpSpPr>
      <p:grpSpPr>
        <a:xfrm>
          <a:off x="0" y="0"/>
          <a:ext cx="0" cy="0"/>
          <a:chOff x="0" y="0"/>
          <a:chExt cx="0" cy="0"/>
        </a:xfrm>
      </p:grpSpPr>
      <p:sp>
        <p:nvSpPr>
          <p:cNvPr id="2" name="Rubrik 1"/>
          <p:cNvSpPr>
            <a:spLocks noGrp="1"/>
          </p:cNvSpPr>
          <p:nvPr>
            <p:ph type="title"/>
          </p:nvPr>
        </p:nvSpPr>
        <p:spPr>
          <a:xfrm>
            <a:off x="609600" y="969840"/>
            <a:ext cx="10972800" cy="802388"/>
          </a:xfrm>
        </p:spPr>
        <p:txBody>
          <a:bodyPr/>
          <a:lstStyle/>
          <a:p>
            <a:r>
              <a:rPr lang="sv-SE" smtClean="0"/>
              <a:t>Klicka här för att ändra format</a:t>
            </a:r>
            <a:endParaRPr lang="sv-SE" dirty="0"/>
          </a:p>
        </p:txBody>
      </p:sp>
      <p:sp>
        <p:nvSpPr>
          <p:cNvPr id="7" name="Platshållare för sidfot 5"/>
          <p:cNvSpPr>
            <a:spLocks noGrp="1"/>
          </p:cNvSpPr>
          <p:nvPr>
            <p:ph type="ftr" sz="quarter" idx="11"/>
          </p:nvPr>
        </p:nvSpPr>
        <p:spPr>
          <a:xfrm>
            <a:off x="609600" y="6356351"/>
            <a:ext cx="3860800" cy="365125"/>
          </a:xfrm>
        </p:spPr>
        <p:txBody>
          <a:bodyPr/>
          <a:lstStyle>
            <a:lvl1pPr algn="l">
              <a:defRPr/>
            </a:lvl1pPr>
          </a:lstStyle>
          <a:p>
            <a:endParaRPr lang="sv-SE"/>
          </a:p>
        </p:txBody>
      </p:sp>
      <p:sp>
        <p:nvSpPr>
          <p:cNvPr id="5" name="Platshållare för innehåll 2"/>
          <p:cNvSpPr>
            <a:spLocks noGrp="1"/>
          </p:cNvSpPr>
          <p:nvPr>
            <p:ph idx="1"/>
          </p:nvPr>
        </p:nvSpPr>
        <p:spPr>
          <a:xfrm>
            <a:off x="609600" y="1844825"/>
            <a:ext cx="5390389" cy="4409145"/>
          </a:xfrm>
        </p:spPr>
        <p:txBody>
          <a:bodyPr/>
          <a:lstStyle>
            <a:lvl1pPr>
              <a:defRPr baseline="0"/>
            </a:lvl1pPr>
          </a:lstStyle>
          <a:p>
            <a:pPr lvl="0"/>
            <a:r>
              <a:rPr lang="sv-SE" smtClean="0"/>
              <a:t>Klicka här för att ändra format på bakgrundstexten</a:t>
            </a:r>
          </a:p>
          <a:p>
            <a:pPr lvl="1"/>
            <a:r>
              <a:rPr lang="sv-SE" smtClean="0"/>
              <a:t>Nivå två</a:t>
            </a:r>
          </a:p>
          <a:p>
            <a:pPr lvl="2"/>
            <a:r>
              <a:rPr lang="sv-SE" smtClean="0"/>
              <a:t>Nivå tre</a:t>
            </a:r>
          </a:p>
        </p:txBody>
      </p:sp>
      <p:sp>
        <p:nvSpPr>
          <p:cNvPr id="6" name="Platshållare för innehåll 2"/>
          <p:cNvSpPr>
            <a:spLocks noGrp="1"/>
          </p:cNvSpPr>
          <p:nvPr>
            <p:ph idx="12"/>
          </p:nvPr>
        </p:nvSpPr>
        <p:spPr>
          <a:xfrm>
            <a:off x="6197600" y="1844825"/>
            <a:ext cx="5390389" cy="4409145"/>
          </a:xfrm>
        </p:spPr>
        <p:txBody>
          <a:bodyPr/>
          <a:lstStyle/>
          <a:p>
            <a:pPr lvl="0"/>
            <a:r>
              <a:rPr lang="sv-SE" smtClean="0"/>
              <a:t>Klicka här för att ändra format på bakgrundstexten</a:t>
            </a:r>
          </a:p>
          <a:p>
            <a:pPr lvl="1"/>
            <a:r>
              <a:rPr lang="sv-SE" smtClean="0"/>
              <a:t>Nivå två</a:t>
            </a:r>
          </a:p>
          <a:p>
            <a:pPr lvl="2"/>
            <a:r>
              <a:rPr lang="sv-SE" smtClean="0"/>
              <a:t>Nivå tre</a:t>
            </a:r>
          </a:p>
        </p:txBody>
      </p:sp>
    </p:spTree>
    <p:extLst>
      <p:ext uri="{BB962C8B-B14F-4D97-AF65-F5344CB8AC3E}">
        <p14:creationId xmlns:p14="http://schemas.microsoft.com/office/powerpoint/2010/main" val="659323094"/>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1_Hög Rubrik (endast 1 rad) och innehåll (Svart)">
    <p:bg>
      <p:bgRef idx="1001">
        <a:schemeClr val="bg2"/>
      </p:bgRef>
    </p:bg>
    <p:spTree>
      <p:nvGrpSpPr>
        <p:cNvPr id="1" name=""/>
        <p:cNvGrpSpPr/>
        <p:nvPr/>
      </p:nvGrpSpPr>
      <p:grpSpPr>
        <a:xfrm>
          <a:off x="0" y="0"/>
          <a:ext cx="0" cy="0"/>
          <a:chOff x="0" y="0"/>
          <a:chExt cx="0" cy="0"/>
        </a:xfrm>
      </p:grpSpPr>
      <p:sp>
        <p:nvSpPr>
          <p:cNvPr id="6" name="Rubrik 1"/>
          <p:cNvSpPr>
            <a:spLocks noGrp="1"/>
          </p:cNvSpPr>
          <p:nvPr>
            <p:ph type="title"/>
          </p:nvPr>
        </p:nvSpPr>
        <p:spPr>
          <a:xfrm>
            <a:off x="609600" y="969840"/>
            <a:ext cx="10972800" cy="802388"/>
          </a:xfrm>
        </p:spPr>
        <p:txBody>
          <a:bodyPr/>
          <a:lstStyle/>
          <a:p>
            <a:r>
              <a:rPr lang="sv-SE" smtClean="0"/>
              <a:t>Klicka här för att ändra format</a:t>
            </a:r>
            <a:endParaRPr lang="sv-SE" dirty="0"/>
          </a:p>
        </p:txBody>
      </p:sp>
      <p:sp>
        <p:nvSpPr>
          <p:cNvPr id="8" name="Platshållare för innehåll 2"/>
          <p:cNvSpPr>
            <a:spLocks noGrp="1"/>
          </p:cNvSpPr>
          <p:nvPr>
            <p:ph idx="1"/>
          </p:nvPr>
        </p:nvSpPr>
        <p:spPr>
          <a:xfrm>
            <a:off x="609600" y="1772229"/>
            <a:ext cx="10972800" cy="4353935"/>
          </a:xfrm>
        </p:spPr>
        <p:txBody>
          <a:bodyPr/>
          <a:lstStyle/>
          <a:p>
            <a:pPr lvl="0"/>
            <a:r>
              <a:rPr lang="sv-SE" smtClean="0"/>
              <a:t>Klicka här för att ändra format på bakgrundstexten</a:t>
            </a:r>
          </a:p>
          <a:p>
            <a:pPr lvl="1"/>
            <a:r>
              <a:rPr lang="sv-SE" smtClean="0"/>
              <a:t>Nivå två</a:t>
            </a:r>
          </a:p>
          <a:p>
            <a:pPr lvl="2"/>
            <a:r>
              <a:rPr lang="sv-SE" smtClean="0"/>
              <a:t>Nivå tre</a:t>
            </a:r>
          </a:p>
        </p:txBody>
      </p:sp>
      <p:sp>
        <p:nvSpPr>
          <p:cNvPr id="9" name="Platshållare för sidfot 5"/>
          <p:cNvSpPr>
            <a:spLocks noGrp="1"/>
          </p:cNvSpPr>
          <p:nvPr>
            <p:ph type="ftr" sz="quarter" idx="11"/>
          </p:nvPr>
        </p:nvSpPr>
        <p:spPr>
          <a:xfrm>
            <a:off x="609600" y="6356351"/>
            <a:ext cx="3860800" cy="365125"/>
          </a:xfrm>
        </p:spPr>
        <p:txBody>
          <a:bodyPr/>
          <a:lstStyle>
            <a:lvl1pPr algn="l">
              <a:defRPr/>
            </a:lvl1pPr>
          </a:lstStyle>
          <a:p>
            <a:endParaRPr lang="sv-SE"/>
          </a:p>
        </p:txBody>
      </p:sp>
      <p:pic>
        <p:nvPicPr>
          <p:cNvPr id="7" name="Bildobjekt 6" descr="slu_logo_vit.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1"/>
            <a:ext cx="1254551" cy="940913"/>
          </a:xfrm>
          <a:prstGeom prst="rect">
            <a:avLst/>
          </a:prstGeom>
        </p:spPr>
      </p:pic>
    </p:spTree>
    <p:extLst>
      <p:ext uri="{BB962C8B-B14F-4D97-AF65-F5344CB8AC3E}">
        <p14:creationId xmlns:p14="http://schemas.microsoft.com/office/powerpoint/2010/main" val="4087549278"/>
      </p:ext>
    </p:extLst>
  </p:cSld>
  <p:clrMapOvr>
    <a:overrideClrMapping bg1="dk1" tx1="lt1" bg2="dk2" tx2="lt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1_Hög Rubrik (endast 1 rad) och 2 innehåll (Svart)">
    <p:bg>
      <p:bgRef idx="1001">
        <a:schemeClr val="bg2"/>
      </p:bgRef>
    </p:bg>
    <p:spTree>
      <p:nvGrpSpPr>
        <p:cNvPr id="1" name=""/>
        <p:cNvGrpSpPr/>
        <p:nvPr/>
      </p:nvGrpSpPr>
      <p:grpSpPr>
        <a:xfrm>
          <a:off x="0" y="0"/>
          <a:ext cx="0" cy="0"/>
          <a:chOff x="0" y="0"/>
          <a:chExt cx="0" cy="0"/>
        </a:xfrm>
      </p:grpSpPr>
      <p:sp>
        <p:nvSpPr>
          <p:cNvPr id="9" name="Platshållare för sidfot 5"/>
          <p:cNvSpPr>
            <a:spLocks noGrp="1"/>
          </p:cNvSpPr>
          <p:nvPr>
            <p:ph type="ftr" sz="quarter" idx="11"/>
          </p:nvPr>
        </p:nvSpPr>
        <p:spPr>
          <a:xfrm>
            <a:off x="609600" y="6356351"/>
            <a:ext cx="3860800" cy="365125"/>
          </a:xfrm>
        </p:spPr>
        <p:txBody>
          <a:bodyPr/>
          <a:lstStyle>
            <a:lvl1pPr algn="l">
              <a:defRPr/>
            </a:lvl1pPr>
          </a:lstStyle>
          <a:p>
            <a:endParaRPr lang="sv-SE"/>
          </a:p>
        </p:txBody>
      </p:sp>
      <p:sp>
        <p:nvSpPr>
          <p:cNvPr id="7" name="Rubrik 1"/>
          <p:cNvSpPr>
            <a:spLocks noGrp="1"/>
          </p:cNvSpPr>
          <p:nvPr>
            <p:ph type="title"/>
          </p:nvPr>
        </p:nvSpPr>
        <p:spPr>
          <a:xfrm>
            <a:off x="609600" y="969840"/>
            <a:ext cx="10972800" cy="802388"/>
          </a:xfrm>
        </p:spPr>
        <p:txBody>
          <a:bodyPr/>
          <a:lstStyle/>
          <a:p>
            <a:r>
              <a:rPr lang="sv-SE" smtClean="0"/>
              <a:t>Klicka här för att ändra format</a:t>
            </a:r>
            <a:endParaRPr lang="sv-SE" dirty="0"/>
          </a:p>
        </p:txBody>
      </p:sp>
      <p:sp>
        <p:nvSpPr>
          <p:cNvPr id="10" name="Platshållare för innehåll 2"/>
          <p:cNvSpPr>
            <a:spLocks noGrp="1"/>
          </p:cNvSpPr>
          <p:nvPr>
            <p:ph idx="1"/>
          </p:nvPr>
        </p:nvSpPr>
        <p:spPr>
          <a:xfrm>
            <a:off x="609600" y="1844825"/>
            <a:ext cx="5390389" cy="4409145"/>
          </a:xfrm>
        </p:spPr>
        <p:txBody>
          <a:bodyPr/>
          <a:lstStyle>
            <a:lvl1pPr>
              <a:defRPr baseline="0"/>
            </a:lvl1pPr>
          </a:lstStyle>
          <a:p>
            <a:pPr lvl="0"/>
            <a:r>
              <a:rPr lang="sv-SE" smtClean="0"/>
              <a:t>Klicka här för att ändra format på bakgrundstexten</a:t>
            </a:r>
          </a:p>
          <a:p>
            <a:pPr lvl="1"/>
            <a:r>
              <a:rPr lang="sv-SE" smtClean="0"/>
              <a:t>Nivå två</a:t>
            </a:r>
          </a:p>
          <a:p>
            <a:pPr lvl="2"/>
            <a:r>
              <a:rPr lang="sv-SE" smtClean="0"/>
              <a:t>Nivå tre</a:t>
            </a:r>
          </a:p>
        </p:txBody>
      </p:sp>
      <p:sp>
        <p:nvSpPr>
          <p:cNvPr id="11" name="Platshållare för innehåll 2"/>
          <p:cNvSpPr>
            <a:spLocks noGrp="1"/>
          </p:cNvSpPr>
          <p:nvPr>
            <p:ph idx="12"/>
          </p:nvPr>
        </p:nvSpPr>
        <p:spPr>
          <a:xfrm>
            <a:off x="6197600" y="1844825"/>
            <a:ext cx="5390389" cy="4409145"/>
          </a:xfrm>
        </p:spPr>
        <p:txBody>
          <a:bodyPr/>
          <a:lstStyle/>
          <a:p>
            <a:pPr lvl="0"/>
            <a:r>
              <a:rPr lang="sv-SE" smtClean="0"/>
              <a:t>Klicka här för att ändra format på bakgrundstexten</a:t>
            </a:r>
          </a:p>
          <a:p>
            <a:pPr lvl="1"/>
            <a:r>
              <a:rPr lang="sv-SE" smtClean="0"/>
              <a:t>Nivå två</a:t>
            </a:r>
          </a:p>
          <a:p>
            <a:pPr lvl="2"/>
            <a:r>
              <a:rPr lang="sv-SE" smtClean="0"/>
              <a:t>Nivå tre</a:t>
            </a:r>
          </a:p>
        </p:txBody>
      </p:sp>
      <p:pic>
        <p:nvPicPr>
          <p:cNvPr id="8" name="Bildobjekt 7" descr="slu_logo_vit.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1"/>
            <a:ext cx="1254551" cy="940913"/>
          </a:xfrm>
          <a:prstGeom prst="rect">
            <a:avLst/>
          </a:prstGeom>
        </p:spPr>
      </p:pic>
    </p:spTree>
    <p:extLst>
      <p:ext uri="{BB962C8B-B14F-4D97-AF65-F5344CB8AC3E}">
        <p14:creationId xmlns:p14="http://schemas.microsoft.com/office/powerpoint/2010/main" val="642913505"/>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tart 4">
    <p:spTree>
      <p:nvGrpSpPr>
        <p:cNvPr id="1" name=""/>
        <p:cNvGrpSpPr/>
        <p:nvPr/>
      </p:nvGrpSpPr>
      <p:grpSpPr>
        <a:xfrm>
          <a:off x="0" y="0"/>
          <a:ext cx="0" cy="0"/>
          <a:chOff x="0" y="0"/>
          <a:chExt cx="0" cy="0"/>
        </a:xfrm>
      </p:grpSpPr>
      <p:sp>
        <p:nvSpPr>
          <p:cNvPr id="9" name="Rektangel 8"/>
          <p:cNvSpPr/>
          <p:nvPr/>
        </p:nvSpPr>
        <p:spPr>
          <a:xfrm>
            <a:off x="0" y="1739900"/>
            <a:ext cx="12192000" cy="5118100"/>
          </a:xfrm>
          <a:prstGeom prst="rect">
            <a:avLst/>
          </a:prstGeom>
          <a:solidFill>
            <a:schemeClr val="accent4"/>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sv-SE" sz="1800">
              <a:ln>
                <a:noFill/>
              </a:ln>
            </a:endParaRPr>
          </a:p>
        </p:txBody>
      </p:sp>
      <p:sp>
        <p:nvSpPr>
          <p:cNvPr id="10" name="Rektangel 9"/>
          <p:cNvSpPr/>
          <p:nvPr/>
        </p:nvSpPr>
        <p:spPr>
          <a:xfrm>
            <a:off x="0" y="0"/>
            <a:ext cx="12192000" cy="1739900"/>
          </a:xfrm>
          <a:prstGeom prst="rect">
            <a:avLst/>
          </a:prstGeom>
          <a:solidFill>
            <a:schemeClr val="bg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sv-SE" sz="1800">
              <a:ln>
                <a:noFill/>
              </a:ln>
            </a:endParaRPr>
          </a:p>
        </p:txBody>
      </p:sp>
      <p:pic>
        <p:nvPicPr>
          <p:cNvPr id="11" name="Bildobjekt 10" descr="slu_logo_hake_rgb.eps"/>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5198533" cy="1739900"/>
          </a:xfrm>
          <a:prstGeom prst="rect">
            <a:avLst/>
          </a:prstGeom>
        </p:spPr>
      </p:pic>
      <p:sp>
        <p:nvSpPr>
          <p:cNvPr id="7" name="Rubrik 1"/>
          <p:cNvSpPr>
            <a:spLocks noGrp="1"/>
          </p:cNvSpPr>
          <p:nvPr>
            <p:ph type="ctrTitle"/>
          </p:nvPr>
        </p:nvSpPr>
        <p:spPr>
          <a:xfrm>
            <a:off x="1460972" y="3039393"/>
            <a:ext cx="10231347" cy="1470025"/>
          </a:xfrm>
        </p:spPr>
        <p:txBody>
          <a:bodyPr anchor="b"/>
          <a:lstStyle>
            <a:lvl1pPr>
              <a:defRPr b="0" cap="none" spc="0">
                <a:ln w="18415" cmpd="sng">
                  <a:noFill/>
                  <a:prstDash val="solid"/>
                </a:ln>
                <a:solidFill>
                  <a:srgbClr val="FFFFFF"/>
                </a:solidFill>
                <a:effectLst/>
              </a:defRPr>
            </a:lvl1pPr>
          </a:lstStyle>
          <a:p>
            <a:r>
              <a:rPr lang="sv-SE" smtClean="0"/>
              <a:t>Klicka här för att ändra format</a:t>
            </a:r>
            <a:endParaRPr lang="sv-SE" dirty="0"/>
          </a:p>
        </p:txBody>
      </p:sp>
      <p:sp>
        <p:nvSpPr>
          <p:cNvPr id="8" name="Underrubrik 2"/>
          <p:cNvSpPr>
            <a:spLocks noGrp="1"/>
          </p:cNvSpPr>
          <p:nvPr>
            <p:ph type="subTitle" idx="1"/>
          </p:nvPr>
        </p:nvSpPr>
        <p:spPr>
          <a:xfrm>
            <a:off x="1485859" y="4509417"/>
            <a:ext cx="10238612" cy="988612"/>
          </a:xfrm>
        </p:spPr>
        <p:txBody>
          <a:bodyPr anchor="t">
            <a:normAutofit/>
          </a:bodyPr>
          <a:lstStyle>
            <a:lvl1pPr marL="0" indent="0" algn="l">
              <a:buNone/>
              <a:defRPr sz="2000" b="0" i="0" cap="none" spc="0">
                <a:ln w="18415" cmpd="sng">
                  <a:noFill/>
                  <a:prstDash val="solid"/>
                </a:ln>
                <a:solidFill>
                  <a:srgbClr val="FFFFFF"/>
                </a:solidFill>
                <a:effectLst/>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smtClean="0"/>
              <a:t>Klicka här för att ändra format på underrubrik i bakgrunden</a:t>
            </a:r>
            <a:endParaRPr lang="sv-SE" dirty="0"/>
          </a:p>
        </p:txBody>
      </p:sp>
    </p:spTree>
    <p:extLst>
      <p:ext uri="{BB962C8B-B14F-4D97-AF65-F5344CB8AC3E}">
        <p14:creationId xmlns:p14="http://schemas.microsoft.com/office/powerpoint/2010/main" val="4136881578"/>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589"/>
            <a:ext cx="9144000" cy="2386920"/>
          </a:xfrm>
        </p:spPr>
        <p:txBody>
          <a:bodyPr anchor="b"/>
          <a:lstStyle>
            <a:lvl1pPr algn="ctr">
              <a:defRPr sz="4286"/>
            </a:lvl1pPr>
          </a:lstStyle>
          <a:p>
            <a:r>
              <a:rPr lang="en-US" smtClean="0"/>
              <a:t>Click to edit Master title style</a:t>
            </a:r>
            <a:endParaRPr lang="sv-SE"/>
          </a:p>
        </p:txBody>
      </p:sp>
      <p:sp>
        <p:nvSpPr>
          <p:cNvPr id="3" name="Subtitle 2"/>
          <p:cNvSpPr>
            <a:spLocks noGrp="1"/>
          </p:cNvSpPr>
          <p:nvPr>
            <p:ph type="subTitle" idx="1"/>
          </p:nvPr>
        </p:nvSpPr>
        <p:spPr>
          <a:xfrm>
            <a:off x="1524000" y="3602491"/>
            <a:ext cx="9144000" cy="1655536"/>
          </a:xfrm>
        </p:spPr>
        <p:txBody>
          <a:bodyPr/>
          <a:lstStyle>
            <a:lvl1pPr marL="0" indent="0" algn="ctr">
              <a:buNone/>
              <a:defRPr sz="1714"/>
            </a:lvl1pPr>
            <a:lvl2pPr marL="326578" indent="0" algn="ctr">
              <a:buNone/>
              <a:defRPr sz="1429"/>
            </a:lvl2pPr>
            <a:lvl3pPr marL="653156" indent="0" algn="ctr">
              <a:buNone/>
              <a:defRPr sz="1286"/>
            </a:lvl3pPr>
            <a:lvl4pPr marL="979734" indent="0" algn="ctr">
              <a:buNone/>
              <a:defRPr sz="1143"/>
            </a:lvl4pPr>
            <a:lvl5pPr marL="1306312" indent="0" algn="ctr">
              <a:buNone/>
              <a:defRPr sz="1143"/>
            </a:lvl5pPr>
            <a:lvl6pPr marL="1632890" indent="0" algn="ctr">
              <a:buNone/>
              <a:defRPr sz="1143"/>
            </a:lvl6pPr>
            <a:lvl7pPr marL="1959468" indent="0" algn="ctr">
              <a:buNone/>
              <a:defRPr sz="1143"/>
            </a:lvl7pPr>
            <a:lvl8pPr marL="2286046" indent="0" algn="ctr">
              <a:buNone/>
              <a:defRPr sz="1143"/>
            </a:lvl8pPr>
            <a:lvl9pPr marL="2612624" indent="0" algn="ctr">
              <a:buNone/>
              <a:defRPr sz="1143"/>
            </a:lvl9pPr>
          </a:lstStyle>
          <a:p>
            <a:r>
              <a:rPr lang="en-US" smtClean="0"/>
              <a:t>Click to edit Master subtitle style</a:t>
            </a:r>
            <a:endParaRPr lang="sv-SE"/>
          </a:p>
        </p:txBody>
      </p:sp>
      <p:sp>
        <p:nvSpPr>
          <p:cNvPr id="4" name="Date Placeholder 3"/>
          <p:cNvSpPr>
            <a:spLocks noGrp="1"/>
          </p:cNvSpPr>
          <p:nvPr>
            <p:ph type="dt" sz="half" idx="10"/>
          </p:nvPr>
        </p:nvSpPr>
        <p:spPr>
          <a:xfrm>
            <a:off x="609299" y="6245679"/>
            <a:ext cx="2845405" cy="476250"/>
          </a:xfrm>
          <a:prstGeom prst="rect">
            <a:avLst/>
          </a:prstGeom>
        </p:spPr>
        <p:txBody>
          <a:bodyPr/>
          <a:lstStyle>
            <a:lvl1pPr>
              <a:defRPr/>
            </a:lvl1pPr>
          </a:lstStyle>
          <a:p>
            <a:endParaRPr lang="sv-SE" altLang="sv-SE"/>
          </a:p>
        </p:txBody>
      </p:sp>
      <p:sp>
        <p:nvSpPr>
          <p:cNvPr id="5" name="Footer Placeholder 4"/>
          <p:cNvSpPr>
            <a:spLocks noGrp="1"/>
          </p:cNvSpPr>
          <p:nvPr>
            <p:ph type="ftr" sz="quarter" idx="11"/>
          </p:nvPr>
        </p:nvSpPr>
        <p:spPr/>
        <p:txBody>
          <a:bodyPr/>
          <a:lstStyle>
            <a:lvl1pPr>
              <a:defRPr/>
            </a:lvl1pPr>
          </a:lstStyle>
          <a:p>
            <a:endParaRPr lang="sv-SE" altLang="sv-SE"/>
          </a:p>
        </p:txBody>
      </p:sp>
      <p:sp>
        <p:nvSpPr>
          <p:cNvPr id="6" name="Slide Number Placeholder 5"/>
          <p:cNvSpPr>
            <a:spLocks noGrp="1"/>
          </p:cNvSpPr>
          <p:nvPr>
            <p:ph type="sldNum" sz="quarter" idx="12"/>
          </p:nvPr>
        </p:nvSpPr>
        <p:spPr>
          <a:xfrm>
            <a:off x="8737299" y="6245679"/>
            <a:ext cx="2845405" cy="476250"/>
          </a:xfrm>
          <a:prstGeom prst="rect">
            <a:avLst/>
          </a:prstGeom>
        </p:spPr>
        <p:txBody>
          <a:bodyPr/>
          <a:lstStyle>
            <a:lvl1pPr>
              <a:defRPr/>
            </a:lvl1pPr>
          </a:lstStyle>
          <a:p>
            <a:fld id="{34CC9F1F-52CB-401C-B828-506CCE5BDD91}" type="slidenum">
              <a:rPr lang="sv-SE" altLang="sv-SE"/>
              <a:pPr/>
              <a:t>‹#›</a:t>
            </a:fld>
            <a:endParaRPr lang="sv-SE" altLang="sv-SE"/>
          </a:p>
        </p:txBody>
      </p:sp>
    </p:spTree>
    <p:extLst>
      <p:ext uri="{BB962C8B-B14F-4D97-AF65-F5344CB8AC3E}">
        <p14:creationId xmlns:p14="http://schemas.microsoft.com/office/powerpoint/2010/main" val="36619803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tart 5">
    <p:spTree>
      <p:nvGrpSpPr>
        <p:cNvPr id="1" name=""/>
        <p:cNvGrpSpPr/>
        <p:nvPr/>
      </p:nvGrpSpPr>
      <p:grpSpPr>
        <a:xfrm>
          <a:off x="0" y="0"/>
          <a:ext cx="0" cy="0"/>
          <a:chOff x="0" y="0"/>
          <a:chExt cx="0" cy="0"/>
        </a:xfrm>
      </p:grpSpPr>
      <p:sp>
        <p:nvSpPr>
          <p:cNvPr id="9" name="Rektangel 8"/>
          <p:cNvSpPr/>
          <p:nvPr/>
        </p:nvSpPr>
        <p:spPr>
          <a:xfrm>
            <a:off x="0" y="1739900"/>
            <a:ext cx="12192000" cy="5118100"/>
          </a:xfrm>
          <a:prstGeom prst="rect">
            <a:avLst/>
          </a:prstGeom>
          <a:solidFill>
            <a:schemeClr val="accent6"/>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sv-SE" sz="1800">
              <a:ln>
                <a:noFill/>
              </a:ln>
            </a:endParaRPr>
          </a:p>
        </p:txBody>
      </p:sp>
      <p:sp>
        <p:nvSpPr>
          <p:cNvPr id="10" name="Rektangel 9"/>
          <p:cNvSpPr/>
          <p:nvPr/>
        </p:nvSpPr>
        <p:spPr>
          <a:xfrm>
            <a:off x="0" y="0"/>
            <a:ext cx="12192000" cy="1739900"/>
          </a:xfrm>
          <a:prstGeom prst="rect">
            <a:avLst/>
          </a:prstGeom>
          <a:solidFill>
            <a:schemeClr val="bg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sv-SE" sz="1800">
              <a:ln>
                <a:noFill/>
              </a:ln>
            </a:endParaRPr>
          </a:p>
        </p:txBody>
      </p:sp>
      <p:pic>
        <p:nvPicPr>
          <p:cNvPr id="11" name="Bildobjekt 10" descr="slu_logo_hake_rgb.eps"/>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5198533" cy="1739900"/>
          </a:xfrm>
          <a:prstGeom prst="rect">
            <a:avLst/>
          </a:prstGeom>
        </p:spPr>
      </p:pic>
      <p:sp>
        <p:nvSpPr>
          <p:cNvPr id="14" name="Rubrik 1"/>
          <p:cNvSpPr>
            <a:spLocks noGrp="1"/>
          </p:cNvSpPr>
          <p:nvPr>
            <p:ph type="ctrTitle"/>
          </p:nvPr>
        </p:nvSpPr>
        <p:spPr>
          <a:xfrm>
            <a:off x="1460972" y="3039393"/>
            <a:ext cx="10231347" cy="1470025"/>
          </a:xfrm>
        </p:spPr>
        <p:txBody>
          <a:bodyPr anchor="b"/>
          <a:lstStyle>
            <a:lvl1pPr>
              <a:defRPr b="0" cap="none" spc="0">
                <a:ln w="18415" cmpd="sng">
                  <a:noFill/>
                  <a:prstDash val="solid"/>
                </a:ln>
                <a:solidFill>
                  <a:srgbClr val="FFFFFF"/>
                </a:solidFill>
                <a:effectLst/>
              </a:defRPr>
            </a:lvl1pPr>
          </a:lstStyle>
          <a:p>
            <a:r>
              <a:rPr lang="sv-SE" smtClean="0"/>
              <a:t>Klicka här för att ändra format</a:t>
            </a:r>
            <a:endParaRPr lang="sv-SE" dirty="0"/>
          </a:p>
        </p:txBody>
      </p:sp>
      <p:sp>
        <p:nvSpPr>
          <p:cNvPr id="15" name="Underrubrik 2"/>
          <p:cNvSpPr>
            <a:spLocks noGrp="1"/>
          </p:cNvSpPr>
          <p:nvPr>
            <p:ph type="subTitle" idx="1"/>
          </p:nvPr>
        </p:nvSpPr>
        <p:spPr>
          <a:xfrm>
            <a:off x="1485859" y="4509417"/>
            <a:ext cx="10238612" cy="988612"/>
          </a:xfrm>
        </p:spPr>
        <p:txBody>
          <a:bodyPr anchor="t">
            <a:normAutofit/>
          </a:bodyPr>
          <a:lstStyle>
            <a:lvl1pPr marL="0" indent="0" algn="l">
              <a:buNone/>
              <a:defRPr sz="2000" b="0" i="0" cap="none" spc="0">
                <a:ln w="18415" cmpd="sng">
                  <a:noFill/>
                  <a:prstDash val="solid"/>
                </a:ln>
                <a:solidFill>
                  <a:srgbClr val="FFFFFF"/>
                </a:solidFill>
                <a:effectLst/>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smtClean="0"/>
              <a:t>Klicka här för att ändra format på underrubrik i bakgrunden</a:t>
            </a:r>
            <a:endParaRPr lang="sv-SE" dirty="0"/>
          </a:p>
        </p:txBody>
      </p:sp>
    </p:spTree>
    <p:extLst>
      <p:ext uri="{BB962C8B-B14F-4D97-AF65-F5344CB8AC3E}">
        <p14:creationId xmlns:p14="http://schemas.microsoft.com/office/powerpoint/2010/main" val="34639745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tart 6">
    <p:spTree>
      <p:nvGrpSpPr>
        <p:cNvPr id="1" name=""/>
        <p:cNvGrpSpPr/>
        <p:nvPr/>
      </p:nvGrpSpPr>
      <p:grpSpPr>
        <a:xfrm>
          <a:off x="0" y="0"/>
          <a:ext cx="0" cy="0"/>
          <a:chOff x="0" y="0"/>
          <a:chExt cx="0" cy="0"/>
        </a:xfrm>
      </p:grpSpPr>
      <p:sp>
        <p:nvSpPr>
          <p:cNvPr id="9" name="Rektangel 8"/>
          <p:cNvSpPr/>
          <p:nvPr/>
        </p:nvSpPr>
        <p:spPr>
          <a:xfrm>
            <a:off x="0" y="1739900"/>
            <a:ext cx="12192000" cy="5118100"/>
          </a:xfrm>
          <a:prstGeom prst="rect">
            <a:avLst/>
          </a:prstGeom>
          <a:solidFill>
            <a:schemeClr val="accent5"/>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sv-SE" sz="1800">
              <a:ln>
                <a:noFill/>
              </a:ln>
            </a:endParaRPr>
          </a:p>
        </p:txBody>
      </p:sp>
      <p:sp>
        <p:nvSpPr>
          <p:cNvPr id="10" name="Rektangel 9"/>
          <p:cNvSpPr/>
          <p:nvPr/>
        </p:nvSpPr>
        <p:spPr>
          <a:xfrm>
            <a:off x="0" y="0"/>
            <a:ext cx="12192000" cy="1739900"/>
          </a:xfrm>
          <a:prstGeom prst="rect">
            <a:avLst/>
          </a:prstGeom>
          <a:solidFill>
            <a:schemeClr val="bg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sv-SE" sz="1800">
              <a:ln>
                <a:noFill/>
              </a:ln>
            </a:endParaRPr>
          </a:p>
        </p:txBody>
      </p:sp>
      <p:pic>
        <p:nvPicPr>
          <p:cNvPr id="11" name="Bildobjekt 10" descr="slu_logo_hake_rgb.eps"/>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5198533" cy="1739900"/>
          </a:xfrm>
          <a:prstGeom prst="rect">
            <a:avLst/>
          </a:prstGeom>
        </p:spPr>
      </p:pic>
      <p:sp>
        <p:nvSpPr>
          <p:cNvPr id="14" name="Rubrik 1"/>
          <p:cNvSpPr>
            <a:spLocks noGrp="1"/>
          </p:cNvSpPr>
          <p:nvPr>
            <p:ph type="ctrTitle"/>
          </p:nvPr>
        </p:nvSpPr>
        <p:spPr>
          <a:xfrm>
            <a:off x="1460972" y="3039393"/>
            <a:ext cx="10231347" cy="1470025"/>
          </a:xfrm>
        </p:spPr>
        <p:txBody>
          <a:bodyPr anchor="b"/>
          <a:lstStyle>
            <a:lvl1pPr>
              <a:defRPr b="0" cap="none" spc="0">
                <a:ln w="18415" cmpd="sng">
                  <a:noFill/>
                  <a:prstDash val="solid"/>
                </a:ln>
                <a:solidFill>
                  <a:srgbClr val="000000"/>
                </a:solidFill>
                <a:effectLst/>
              </a:defRPr>
            </a:lvl1pPr>
          </a:lstStyle>
          <a:p>
            <a:r>
              <a:rPr lang="sv-SE" smtClean="0"/>
              <a:t>Klicka här för att ändra format</a:t>
            </a:r>
            <a:endParaRPr lang="sv-SE" dirty="0"/>
          </a:p>
        </p:txBody>
      </p:sp>
      <p:sp>
        <p:nvSpPr>
          <p:cNvPr id="15" name="Underrubrik 2"/>
          <p:cNvSpPr>
            <a:spLocks noGrp="1"/>
          </p:cNvSpPr>
          <p:nvPr>
            <p:ph type="subTitle" idx="1"/>
          </p:nvPr>
        </p:nvSpPr>
        <p:spPr>
          <a:xfrm>
            <a:off x="1485859" y="4509417"/>
            <a:ext cx="10238612" cy="988612"/>
          </a:xfrm>
        </p:spPr>
        <p:txBody>
          <a:bodyPr anchor="t">
            <a:normAutofit/>
          </a:bodyPr>
          <a:lstStyle>
            <a:lvl1pPr marL="0" indent="0" algn="l">
              <a:buNone/>
              <a:defRPr sz="2000" b="0" i="0" cap="none" spc="0">
                <a:ln w="18415" cmpd="sng">
                  <a:noFill/>
                  <a:prstDash val="solid"/>
                </a:ln>
                <a:solidFill>
                  <a:srgbClr val="000000"/>
                </a:solidFill>
                <a:effectLst/>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smtClean="0"/>
              <a:t>Klicka här för att ändra format på underrubrik i bakgrunden</a:t>
            </a:r>
            <a:endParaRPr lang="sv-SE" dirty="0"/>
          </a:p>
        </p:txBody>
      </p:sp>
    </p:spTree>
    <p:extLst>
      <p:ext uri="{BB962C8B-B14F-4D97-AF65-F5344CB8AC3E}">
        <p14:creationId xmlns:p14="http://schemas.microsoft.com/office/powerpoint/2010/main" val="36610627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Start 7">
    <p:spTree>
      <p:nvGrpSpPr>
        <p:cNvPr id="1" name=""/>
        <p:cNvGrpSpPr/>
        <p:nvPr/>
      </p:nvGrpSpPr>
      <p:grpSpPr>
        <a:xfrm>
          <a:off x="0" y="0"/>
          <a:ext cx="0" cy="0"/>
          <a:chOff x="0" y="0"/>
          <a:chExt cx="0" cy="0"/>
        </a:xfrm>
      </p:grpSpPr>
      <p:sp>
        <p:nvSpPr>
          <p:cNvPr id="9" name="Rektangel 8"/>
          <p:cNvSpPr/>
          <p:nvPr/>
        </p:nvSpPr>
        <p:spPr>
          <a:xfrm>
            <a:off x="0" y="1739900"/>
            <a:ext cx="12192000" cy="5118100"/>
          </a:xfrm>
          <a:prstGeom prst="rect">
            <a:avLst/>
          </a:prstGeom>
          <a:solidFill>
            <a:schemeClr val="tx2"/>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sv-SE" sz="1800">
              <a:ln>
                <a:noFill/>
              </a:ln>
            </a:endParaRPr>
          </a:p>
        </p:txBody>
      </p:sp>
      <p:sp>
        <p:nvSpPr>
          <p:cNvPr id="10" name="Rektangel 9"/>
          <p:cNvSpPr/>
          <p:nvPr/>
        </p:nvSpPr>
        <p:spPr>
          <a:xfrm>
            <a:off x="0" y="0"/>
            <a:ext cx="12192000" cy="1739900"/>
          </a:xfrm>
          <a:prstGeom prst="rect">
            <a:avLst/>
          </a:prstGeom>
          <a:solidFill>
            <a:schemeClr val="bg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sv-SE" sz="1800">
              <a:ln>
                <a:noFill/>
              </a:ln>
            </a:endParaRPr>
          </a:p>
        </p:txBody>
      </p:sp>
      <p:pic>
        <p:nvPicPr>
          <p:cNvPr id="11" name="Bildobjekt 10" descr="slu_logo_hake_rgb.eps"/>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5198533" cy="1739900"/>
          </a:xfrm>
          <a:prstGeom prst="rect">
            <a:avLst/>
          </a:prstGeom>
        </p:spPr>
      </p:pic>
      <p:sp>
        <p:nvSpPr>
          <p:cNvPr id="7" name="Rubrik 1"/>
          <p:cNvSpPr>
            <a:spLocks noGrp="1"/>
          </p:cNvSpPr>
          <p:nvPr>
            <p:ph type="ctrTitle"/>
          </p:nvPr>
        </p:nvSpPr>
        <p:spPr>
          <a:xfrm>
            <a:off x="1460972" y="3039393"/>
            <a:ext cx="10231347" cy="1470025"/>
          </a:xfrm>
        </p:spPr>
        <p:txBody>
          <a:bodyPr anchor="b"/>
          <a:lstStyle>
            <a:lvl1pPr>
              <a:defRPr b="0" cap="none" spc="0">
                <a:ln w="18415" cmpd="sng">
                  <a:noFill/>
                  <a:prstDash val="solid"/>
                </a:ln>
                <a:solidFill>
                  <a:srgbClr val="FFFFFF"/>
                </a:solidFill>
                <a:effectLst/>
              </a:defRPr>
            </a:lvl1pPr>
          </a:lstStyle>
          <a:p>
            <a:r>
              <a:rPr lang="sv-SE" smtClean="0"/>
              <a:t>Klicka här för att ändra format</a:t>
            </a:r>
            <a:endParaRPr lang="sv-SE" dirty="0"/>
          </a:p>
        </p:txBody>
      </p:sp>
      <p:sp>
        <p:nvSpPr>
          <p:cNvPr id="8" name="Underrubrik 2"/>
          <p:cNvSpPr>
            <a:spLocks noGrp="1"/>
          </p:cNvSpPr>
          <p:nvPr>
            <p:ph type="subTitle" idx="1"/>
          </p:nvPr>
        </p:nvSpPr>
        <p:spPr>
          <a:xfrm>
            <a:off x="1475142" y="4509417"/>
            <a:ext cx="10238612" cy="988612"/>
          </a:xfrm>
        </p:spPr>
        <p:txBody>
          <a:bodyPr anchor="t">
            <a:normAutofit/>
          </a:bodyPr>
          <a:lstStyle>
            <a:lvl1pPr marL="0" indent="0" algn="l">
              <a:buNone/>
              <a:defRPr sz="2000" b="0" i="0" cap="none" spc="0">
                <a:ln w="18415" cmpd="sng">
                  <a:noFill/>
                  <a:prstDash val="solid"/>
                </a:ln>
                <a:solidFill>
                  <a:srgbClr val="FFFFFF"/>
                </a:solidFill>
                <a:effectLst/>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smtClean="0"/>
              <a:t>Klicka här för att ändra format på underrubrik i bakgrunden</a:t>
            </a:r>
            <a:endParaRPr lang="sv-SE" dirty="0"/>
          </a:p>
        </p:txBody>
      </p:sp>
    </p:spTree>
    <p:extLst>
      <p:ext uri="{BB962C8B-B14F-4D97-AF65-F5344CB8AC3E}">
        <p14:creationId xmlns:p14="http://schemas.microsoft.com/office/powerpoint/2010/main" val="207692246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a:xfrm>
            <a:off x="609600" y="1450350"/>
            <a:ext cx="10972800" cy="802388"/>
          </a:xfrm>
        </p:spPr>
        <p:txBody>
          <a:bodyPr/>
          <a:lstStyle/>
          <a:p>
            <a:r>
              <a:rPr lang="sv-SE" smtClean="0"/>
              <a:t>Klicka här för att ändra format</a:t>
            </a:r>
            <a:endParaRPr lang="sv-SE" dirty="0"/>
          </a:p>
        </p:txBody>
      </p:sp>
      <p:sp>
        <p:nvSpPr>
          <p:cNvPr id="3" name="Platshållare för innehåll 2"/>
          <p:cNvSpPr>
            <a:spLocks noGrp="1"/>
          </p:cNvSpPr>
          <p:nvPr>
            <p:ph idx="1"/>
          </p:nvPr>
        </p:nvSpPr>
        <p:spPr>
          <a:xfrm>
            <a:off x="609600" y="2252739"/>
            <a:ext cx="10972800" cy="3873425"/>
          </a:xfrm>
        </p:spPr>
        <p:txBody>
          <a:bodyPr/>
          <a:lstStyle/>
          <a:p>
            <a:pPr lvl="0"/>
            <a:r>
              <a:rPr lang="sv-SE" smtClean="0"/>
              <a:t>Klicka här för att ändra format på bakgrundstexten</a:t>
            </a:r>
          </a:p>
          <a:p>
            <a:pPr lvl="1"/>
            <a:r>
              <a:rPr lang="sv-SE" smtClean="0"/>
              <a:t>Nivå två</a:t>
            </a:r>
          </a:p>
          <a:p>
            <a:pPr lvl="2"/>
            <a:r>
              <a:rPr lang="sv-SE" smtClean="0"/>
              <a:t>Nivå tre</a:t>
            </a:r>
          </a:p>
        </p:txBody>
      </p:sp>
      <p:sp>
        <p:nvSpPr>
          <p:cNvPr id="7" name="Platshållare för sidfot 5"/>
          <p:cNvSpPr>
            <a:spLocks noGrp="1"/>
          </p:cNvSpPr>
          <p:nvPr>
            <p:ph type="ftr" sz="quarter" idx="11"/>
          </p:nvPr>
        </p:nvSpPr>
        <p:spPr>
          <a:xfrm>
            <a:off x="609600" y="6356351"/>
            <a:ext cx="3860800" cy="365125"/>
          </a:xfrm>
        </p:spPr>
        <p:txBody>
          <a:bodyPr/>
          <a:lstStyle>
            <a:lvl1pPr algn="l">
              <a:defRPr/>
            </a:lvl1pPr>
          </a:lstStyle>
          <a:p>
            <a:endParaRPr lang="sv-SE"/>
          </a:p>
        </p:txBody>
      </p:sp>
    </p:spTree>
    <p:extLst>
      <p:ext uri="{BB962C8B-B14F-4D97-AF65-F5344CB8AC3E}">
        <p14:creationId xmlns:p14="http://schemas.microsoft.com/office/powerpoint/2010/main" val="246058004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Hög Rubrik (endast 1 rad) och innehåll">
    <p:spTree>
      <p:nvGrpSpPr>
        <p:cNvPr id="1" name=""/>
        <p:cNvGrpSpPr/>
        <p:nvPr/>
      </p:nvGrpSpPr>
      <p:grpSpPr>
        <a:xfrm>
          <a:off x="0" y="0"/>
          <a:ext cx="0" cy="0"/>
          <a:chOff x="0" y="0"/>
          <a:chExt cx="0" cy="0"/>
        </a:xfrm>
      </p:grpSpPr>
      <p:sp>
        <p:nvSpPr>
          <p:cNvPr id="2" name="Rubrik 1"/>
          <p:cNvSpPr>
            <a:spLocks noGrp="1"/>
          </p:cNvSpPr>
          <p:nvPr>
            <p:ph type="title"/>
          </p:nvPr>
        </p:nvSpPr>
        <p:spPr>
          <a:xfrm>
            <a:off x="609600" y="969840"/>
            <a:ext cx="10972800" cy="802388"/>
          </a:xfrm>
        </p:spPr>
        <p:txBody>
          <a:bodyPr/>
          <a:lstStyle/>
          <a:p>
            <a:r>
              <a:rPr lang="sv-SE" smtClean="0"/>
              <a:t>Klicka här för att ändra format</a:t>
            </a:r>
            <a:endParaRPr lang="sv-SE" dirty="0"/>
          </a:p>
        </p:txBody>
      </p:sp>
      <p:sp>
        <p:nvSpPr>
          <p:cNvPr id="3" name="Platshållare för innehåll 2"/>
          <p:cNvSpPr>
            <a:spLocks noGrp="1"/>
          </p:cNvSpPr>
          <p:nvPr>
            <p:ph idx="1"/>
          </p:nvPr>
        </p:nvSpPr>
        <p:spPr>
          <a:xfrm>
            <a:off x="609600" y="1772229"/>
            <a:ext cx="10972800" cy="4353935"/>
          </a:xfrm>
        </p:spPr>
        <p:txBody>
          <a:bodyPr/>
          <a:lstStyle/>
          <a:p>
            <a:pPr lvl="0"/>
            <a:r>
              <a:rPr lang="sv-SE" smtClean="0"/>
              <a:t>Klicka här för att ändra format på bakgrundstexten</a:t>
            </a:r>
          </a:p>
          <a:p>
            <a:pPr lvl="1"/>
            <a:r>
              <a:rPr lang="sv-SE" smtClean="0"/>
              <a:t>Nivå två</a:t>
            </a:r>
          </a:p>
          <a:p>
            <a:pPr lvl="2"/>
            <a:r>
              <a:rPr lang="sv-SE" smtClean="0"/>
              <a:t>Nivå tre</a:t>
            </a:r>
          </a:p>
        </p:txBody>
      </p:sp>
      <p:sp>
        <p:nvSpPr>
          <p:cNvPr id="7" name="Platshållare för sidfot 5"/>
          <p:cNvSpPr>
            <a:spLocks noGrp="1"/>
          </p:cNvSpPr>
          <p:nvPr>
            <p:ph type="ftr" sz="quarter" idx="11"/>
          </p:nvPr>
        </p:nvSpPr>
        <p:spPr>
          <a:xfrm>
            <a:off x="609600" y="6356351"/>
            <a:ext cx="3860800" cy="365125"/>
          </a:xfrm>
        </p:spPr>
        <p:txBody>
          <a:bodyPr/>
          <a:lstStyle>
            <a:lvl1pPr algn="l">
              <a:defRPr/>
            </a:lvl1pPr>
          </a:lstStyle>
          <a:p>
            <a:endParaRPr lang="sv-SE"/>
          </a:p>
        </p:txBody>
      </p:sp>
    </p:spTree>
    <p:extLst>
      <p:ext uri="{BB962C8B-B14F-4D97-AF65-F5344CB8AC3E}">
        <p14:creationId xmlns:p14="http://schemas.microsoft.com/office/powerpoint/2010/main" val="299846527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image" Target="../media/image1.emf"/><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609600" y="940913"/>
            <a:ext cx="10972800" cy="1143000"/>
          </a:xfrm>
          <a:prstGeom prst="rect">
            <a:avLst/>
          </a:prstGeom>
        </p:spPr>
        <p:txBody>
          <a:bodyPr vert="horz" lIns="91440" tIns="45720" rIns="91440" bIns="45720" rtlCol="0" anchor="b">
            <a:noAutofit/>
          </a:bodyPr>
          <a:lstStyle/>
          <a:p>
            <a:r>
              <a:rPr lang="sv-SE" dirty="0" smtClean="0"/>
              <a:t>Klicka här för att ändra format</a:t>
            </a:r>
            <a:endParaRPr lang="sv-SE" dirty="0"/>
          </a:p>
        </p:txBody>
      </p:sp>
      <p:sp>
        <p:nvSpPr>
          <p:cNvPr id="3" name="Platshållare för text 2"/>
          <p:cNvSpPr>
            <a:spLocks noGrp="1"/>
          </p:cNvSpPr>
          <p:nvPr>
            <p:ph type="body" idx="1"/>
          </p:nvPr>
        </p:nvSpPr>
        <p:spPr>
          <a:xfrm>
            <a:off x="609600" y="2083914"/>
            <a:ext cx="10972800" cy="4042250"/>
          </a:xfrm>
          <a:prstGeom prst="rect">
            <a:avLst/>
          </a:prstGeom>
        </p:spPr>
        <p:txBody>
          <a:bodyPr vert="horz" lIns="91440" tIns="45720" rIns="91440" bIns="45720" rtlCol="0">
            <a:noAutofit/>
          </a:bodyPr>
          <a:lstStyle/>
          <a:p>
            <a:pPr lvl="0"/>
            <a:r>
              <a:rPr lang="sv-SE" dirty="0" smtClean="0"/>
              <a:t>Klicka här för att ändra format på bakgrundstexten</a:t>
            </a:r>
          </a:p>
          <a:p>
            <a:pPr lvl="1"/>
            <a:r>
              <a:rPr lang="sv-SE" dirty="0" smtClean="0"/>
              <a:t>Nivå två</a:t>
            </a:r>
          </a:p>
          <a:p>
            <a:pPr lvl="2"/>
            <a:r>
              <a:rPr lang="sv-SE" dirty="0" smtClean="0"/>
              <a:t>Nivå tre</a:t>
            </a:r>
          </a:p>
          <a:p>
            <a:pPr lvl="3"/>
            <a:r>
              <a:rPr lang="sv-SE" dirty="0" err="1" smtClean="0"/>
              <a:t>asdasd</a:t>
            </a:r>
            <a:endParaRPr lang="sv-SE" dirty="0" smtClean="0"/>
          </a:p>
        </p:txBody>
      </p:sp>
      <p:sp>
        <p:nvSpPr>
          <p:cNvPr id="5" name="Platshållare för sidfot 4"/>
          <p:cNvSpPr>
            <a:spLocks noGrp="1"/>
          </p:cNvSpPr>
          <p:nvPr>
            <p:ph type="ftr" sz="quarter" idx="3"/>
          </p:nvPr>
        </p:nvSpPr>
        <p:spPr>
          <a:xfrm>
            <a:off x="609600" y="6356351"/>
            <a:ext cx="3860800" cy="365125"/>
          </a:xfrm>
          <a:prstGeom prst="rect">
            <a:avLst/>
          </a:prstGeom>
        </p:spPr>
        <p:txBody>
          <a:bodyPr vert="horz" lIns="91440" tIns="45720" rIns="91440" bIns="45720" rtlCol="0" anchor="ctr"/>
          <a:lstStyle>
            <a:lvl1pPr algn="l">
              <a:defRPr sz="1100">
                <a:solidFill>
                  <a:schemeClr val="accent6"/>
                </a:solidFill>
              </a:defRPr>
            </a:lvl1pPr>
          </a:lstStyle>
          <a:p>
            <a:endParaRPr lang="sv-SE"/>
          </a:p>
        </p:txBody>
      </p:sp>
      <p:pic>
        <p:nvPicPr>
          <p:cNvPr id="7" name="Bildobjekt 6" descr="slu_logo_rgb.eps"/>
          <p:cNvPicPr>
            <a:picLocks noChangeAspect="1"/>
          </p:cNvPicPr>
          <p:nvPr/>
        </p:nvPicPr>
        <p:blipFill>
          <a:blip r:embed="rId42">
            <a:extLst>
              <a:ext uri="{28A0092B-C50C-407E-A947-70E740481C1C}">
                <a14:useLocalDpi xmlns:a14="http://schemas.microsoft.com/office/drawing/2010/main"/>
              </a:ext>
            </a:extLst>
          </a:blip>
          <a:stretch>
            <a:fillRect/>
          </a:stretch>
        </p:blipFill>
        <p:spPr>
          <a:xfrm>
            <a:off x="1" y="1"/>
            <a:ext cx="1254551" cy="940913"/>
          </a:xfrm>
          <a:prstGeom prst="rect">
            <a:avLst/>
          </a:prstGeom>
        </p:spPr>
      </p:pic>
    </p:spTree>
    <p:extLst>
      <p:ext uri="{BB962C8B-B14F-4D97-AF65-F5344CB8AC3E}">
        <p14:creationId xmlns:p14="http://schemas.microsoft.com/office/powerpoint/2010/main" val="3294052152"/>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 id="2147483705" r:id="rId12"/>
    <p:sldLayoutId id="2147483706" r:id="rId13"/>
    <p:sldLayoutId id="2147483707" r:id="rId14"/>
    <p:sldLayoutId id="2147483708" r:id="rId15"/>
    <p:sldLayoutId id="2147483709" r:id="rId16"/>
    <p:sldLayoutId id="2147483710" r:id="rId17"/>
    <p:sldLayoutId id="2147483711" r:id="rId18"/>
    <p:sldLayoutId id="2147483712" r:id="rId19"/>
    <p:sldLayoutId id="2147483713" r:id="rId20"/>
    <p:sldLayoutId id="2147483714" r:id="rId21"/>
    <p:sldLayoutId id="2147483715" r:id="rId22"/>
    <p:sldLayoutId id="2147483716" r:id="rId23"/>
    <p:sldLayoutId id="2147483717" r:id="rId24"/>
    <p:sldLayoutId id="2147483718" r:id="rId25"/>
    <p:sldLayoutId id="2147483719" r:id="rId26"/>
    <p:sldLayoutId id="2147483720" r:id="rId27"/>
    <p:sldLayoutId id="2147483721" r:id="rId28"/>
    <p:sldLayoutId id="2147483722" r:id="rId29"/>
    <p:sldLayoutId id="2147483663" r:id="rId30"/>
    <p:sldLayoutId id="2147483664" r:id="rId31"/>
    <p:sldLayoutId id="2147483665" r:id="rId32"/>
    <p:sldLayoutId id="2147483666" r:id="rId33"/>
    <p:sldLayoutId id="2147483689" r:id="rId34"/>
    <p:sldLayoutId id="2147483690" r:id="rId35"/>
    <p:sldLayoutId id="2147483667" r:id="rId36"/>
    <p:sldLayoutId id="2147483686" r:id="rId37"/>
    <p:sldLayoutId id="2147483685" r:id="rId38"/>
    <p:sldLayoutId id="2147483687" r:id="rId39"/>
    <p:sldLayoutId id="2147483723" r:id="rId40"/>
  </p:sldLayoutIdLst>
  <p:timing>
    <p:tnLst>
      <p:par>
        <p:cTn id="1" dur="indefinite" restart="never" nodeType="tmRoot"/>
      </p:par>
    </p:tnLst>
  </p:timing>
  <p:txStyles>
    <p:titleStyle>
      <a:lvl1pPr algn="l" defTabSz="457200" rtl="0" eaLnBrk="1" latinLnBrk="0" hangingPunct="1">
        <a:spcBef>
          <a:spcPct val="0"/>
        </a:spcBef>
        <a:buNone/>
        <a:defRPr sz="3500" kern="1200">
          <a:solidFill>
            <a:schemeClr val="tx1"/>
          </a:solidFill>
          <a:latin typeface="+mj-lt"/>
          <a:ea typeface="+mj-ea"/>
          <a:cs typeface="+mj-cs"/>
        </a:defRPr>
      </a:lvl1pPr>
    </p:titleStyle>
    <p:bodyStyle>
      <a:lvl1pPr marL="0" indent="-285750" algn="l" defTabSz="457200" rtl="0" eaLnBrk="1" latinLnBrk="0" hangingPunct="1">
        <a:lnSpc>
          <a:spcPct val="100000"/>
        </a:lnSpc>
        <a:spcBef>
          <a:spcPts val="600"/>
        </a:spcBef>
        <a:spcAft>
          <a:spcPts val="0"/>
        </a:spcAft>
        <a:buClr>
          <a:schemeClr val="tx2"/>
        </a:buClr>
        <a:buFont typeface="Arial"/>
        <a:buChar char="•"/>
        <a:defRPr sz="1600" kern="1200">
          <a:solidFill>
            <a:schemeClr val="tx1"/>
          </a:solidFill>
          <a:latin typeface="+mn-lt"/>
          <a:ea typeface="+mn-ea"/>
          <a:cs typeface="+mn-cs"/>
        </a:defRPr>
      </a:lvl1pPr>
      <a:lvl2pPr marL="288000" indent="284400" algn="l" defTabSz="457200" rtl="0" eaLnBrk="1" latinLnBrk="0" hangingPunct="1">
        <a:lnSpc>
          <a:spcPct val="100000"/>
        </a:lnSpc>
        <a:spcBef>
          <a:spcPts val="600"/>
        </a:spcBef>
        <a:spcAft>
          <a:spcPts val="0"/>
        </a:spcAft>
        <a:buClr>
          <a:schemeClr val="tx2"/>
        </a:buClr>
        <a:buFont typeface="Lucida Grande"/>
        <a:buChar char="–"/>
        <a:defRPr sz="1400" kern="1200">
          <a:solidFill>
            <a:schemeClr val="tx1"/>
          </a:solidFill>
          <a:latin typeface="+mn-lt"/>
          <a:ea typeface="+mn-ea"/>
          <a:cs typeface="+mn-cs"/>
        </a:defRPr>
      </a:lvl2pPr>
      <a:lvl3pPr marL="824400" marR="0" indent="-285750" algn="l" defTabSz="457200" rtl="0" eaLnBrk="1" fontAlgn="auto" latinLnBrk="0" hangingPunct="1">
        <a:lnSpc>
          <a:spcPct val="100000"/>
        </a:lnSpc>
        <a:spcBef>
          <a:spcPts val="600"/>
        </a:spcBef>
        <a:spcAft>
          <a:spcPts val="0"/>
        </a:spcAft>
        <a:buClr>
          <a:schemeClr val="tx2"/>
        </a:buClr>
        <a:buSzTx/>
        <a:buFont typeface="Arial"/>
        <a:buChar char="•"/>
        <a:tabLst/>
        <a:defRPr sz="1400" kern="1200" baseline="0">
          <a:solidFill>
            <a:schemeClr val="tx1"/>
          </a:solidFill>
          <a:latin typeface="+mn-lt"/>
          <a:ea typeface="+mn-ea"/>
          <a:cs typeface="+mn-cs"/>
        </a:defRPr>
      </a:lvl3pPr>
      <a:lvl4pPr marL="540000" indent="284400" algn="l" defTabSz="457200" rtl="0" eaLnBrk="1" latinLnBrk="0" hangingPunct="1">
        <a:spcBef>
          <a:spcPct val="20000"/>
        </a:spcBef>
        <a:buClrTx/>
        <a:buFont typeface="Arial"/>
        <a:buChar char="•"/>
        <a:defRPr sz="1400" kern="1200" baseline="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sv-S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8" Type="http://schemas.openxmlformats.org/officeDocument/2006/relationships/image" Target="../media/image11.wmf"/><Relationship Id="rId3" Type="http://schemas.openxmlformats.org/officeDocument/2006/relationships/image" Target="../media/image7.png"/><Relationship Id="rId7" Type="http://schemas.openxmlformats.org/officeDocument/2006/relationships/image" Target="../media/image10.wmf"/><Relationship Id="rId2" Type="http://schemas.openxmlformats.org/officeDocument/2006/relationships/image" Target="../media/image6.wmf"/><Relationship Id="rId1" Type="http://schemas.openxmlformats.org/officeDocument/2006/relationships/slideLayout" Target="../slideLayouts/slideLayout18.xml"/><Relationship Id="rId6" Type="http://schemas.openxmlformats.org/officeDocument/2006/relationships/image" Target="../media/image9.jpeg"/><Relationship Id="rId5" Type="http://schemas.openxmlformats.org/officeDocument/2006/relationships/hyperlink" Target="http://images.google.com/imgres?imgurl=http://www.innovation-hut.com/Articles/Server/grouppolicy/Pic/Apply%20GPO.JPG&amp;imgrefurl=http://www.innovation-hut.com/Articles/Server/grouppolicy/powerofgpo.aspx&amp;usg=__6kJD8o5PM0vF6lY5FirzXxR3aok=&amp;h=590&amp;w=640&amp;sz=85&amp;hl=en&amp;start=11&amp;um=1&amp;tbnid=8k3Qr8ENBYjnZM:&amp;tbnh=126&amp;tbnw=137&amp;prev=/images?q%3DGPO%26ndsp%3D21%26hl%3Den%26sa%3DN%26um%3D1" TargetMode="External"/><Relationship Id="rId4" Type="http://schemas.openxmlformats.org/officeDocument/2006/relationships/image" Target="../media/image8.wmf"/></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ctrTitle"/>
          </p:nvPr>
        </p:nvSpPr>
        <p:spPr/>
        <p:txBody>
          <a:bodyPr/>
          <a:lstStyle/>
          <a:p>
            <a:r>
              <a:rPr lang="sv-SE" dirty="0" err="1" smtClean="0"/>
              <a:t>Identiteshantering</a:t>
            </a:r>
            <a:r>
              <a:rPr lang="sv-SE" dirty="0" smtClean="0"/>
              <a:t> vid SLU	</a:t>
            </a:r>
            <a:endParaRPr lang="sv-SE" dirty="0"/>
          </a:p>
        </p:txBody>
      </p:sp>
      <p:sp>
        <p:nvSpPr>
          <p:cNvPr id="3" name="Underrubrik 2"/>
          <p:cNvSpPr>
            <a:spLocks noGrp="1"/>
          </p:cNvSpPr>
          <p:nvPr>
            <p:ph type="subTitle" idx="1"/>
          </p:nvPr>
        </p:nvSpPr>
        <p:spPr/>
        <p:txBody>
          <a:bodyPr/>
          <a:lstStyle/>
          <a:p>
            <a:r>
              <a:rPr lang="sv-SE" dirty="0" smtClean="0"/>
              <a:t>Stefan Edholm</a:t>
            </a:r>
          </a:p>
          <a:p>
            <a:r>
              <a:rPr lang="sv-SE" dirty="0" smtClean="0"/>
              <a:t>IT-chef</a:t>
            </a:r>
            <a:endParaRPr lang="sv-SE" dirty="0"/>
          </a:p>
        </p:txBody>
      </p:sp>
    </p:spTree>
    <p:extLst>
      <p:ext uri="{BB962C8B-B14F-4D97-AF65-F5344CB8AC3E}">
        <p14:creationId xmlns:p14="http://schemas.microsoft.com/office/powerpoint/2010/main" val="1833160498"/>
      </p:ext>
    </p:extLst>
  </p:cSld>
  <p:clrMapOvr>
    <a:masterClrMapping/>
  </p:clrMapOvr>
  <mc:AlternateContent xmlns:mc="http://schemas.openxmlformats.org/markup-compatibility/2006">
    <mc:Choice xmlns:p14="http://schemas.microsoft.com/office/powerpoint/2010/main" Requires="p14">
      <p:transition spd="slow" p14:dur="800">
        <p14:flythrough/>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smtClean="0"/>
              <a:t>Att jobba med Idis</a:t>
            </a:r>
            <a:endParaRPr lang="sv-SE" dirty="0"/>
          </a:p>
        </p:txBody>
      </p:sp>
      <p:pic>
        <p:nvPicPr>
          <p:cNvPr id="4" name="Platshållare för innehåll 3"/>
          <p:cNvPicPr>
            <a:picLocks noGrp="1" noChangeAspect="1"/>
          </p:cNvPicPr>
          <p:nvPr>
            <p:ph idx="1"/>
          </p:nvPr>
        </p:nvPicPr>
        <p:blipFill rotWithShape="1">
          <a:blip r:embed="rId2">
            <a:extLst>
              <a:ext uri="{28A0092B-C50C-407E-A947-70E740481C1C}">
                <a14:useLocalDpi xmlns:a14="http://schemas.microsoft.com/office/drawing/2010/main" val="0"/>
              </a:ext>
            </a:extLst>
          </a:blip>
          <a:srcRect l="22921" r="29150" b="52764"/>
          <a:stretch/>
        </p:blipFill>
        <p:spPr>
          <a:xfrm>
            <a:off x="5719986" y="2359540"/>
            <a:ext cx="4572000" cy="3108538"/>
          </a:xfrm>
          <a:prstGeom prst="rect">
            <a:avLst/>
          </a:prstGeom>
          <a:ln>
            <a:solidFill>
              <a:schemeClr val="tx1"/>
            </a:solidFill>
          </a:ln>
        </p:spPr>
      </p:pic>
      <p:sp>
        <p:nvSpPr>
          <p:cNvPr id="5" name="Rektangel 4"/>
          <p:cNvSpPr/>
          <p:nvPr/>
        </p:nvSpPr>
        <p:spPr>
          <a:xfrm>
            <a:off x="1981200" y="2359540"/>
            <a:ext cx="3499676" cy="3077766"/>
          </a:xfrm>
          <a:prstGeom prst="rect">
            <a:avLst/>
          </a:prstGeom>
        </p:spPr>
        <p:txBody>
          <a:bodyPr wrap="none">
            <a:spAutoFit/>
          </a:bodyPr>
          <a:lstStyle/>
          <a:p>
            <a:pPr marL="285750" indent="-285750">
              <a:buFont typeface="Arial" panose="020B0604020202020204" pitchFamily="34" charset="0"/>
              <a:buChar char="•"/>
            </a:pPr>
            <a:r>
              <a:rPr lang="sv-SE" sz="2800" dirty="0"/>
              <a:t>Katalogansvarig</a:t>
            </a:r>
          </a:p>
          <a:p>
            <a:pPr marL="742950" lvl="1" indent="-285750">
              <a:buFont typeface="Arial" panose="020B0604020202020204" pitchFamily="34" charset="0"/>
              <a:buChar char="•"/>
            </a:pPr>
            <a:r>
              <a:rPr lang="sv-SE" sz="2000" dirty="0"/>
              <a:t>Identitetsportalen</a:t>
            </a:r>
          </a:p>
          <a:p>
            <a:pPr marL="742950" lvl="1" indent="-285750">
              <a:buFont typeface="Arial" panose="020B0604020202020204" pitchFamily="34" charset="0"/>
              <a:buChar char="•"/>
            </a:pPr>
            <a:r>
              <a:rPr lang="sv-SE" sz="2000" dirty="0"/>
              <a:t>Administratörsportalen</a:t>
            </a:r>
          </a:p>
          <a:p>
            <a:pPr lvl="1"/>
            <a:endParaRPr lang="sv-SE" sz="2000" dirty="0"/>
          </a:p>
          <a:p>
            <a:pPr marL="285750" indent="-285750">
              <a:buFont typeface="Arial" panose="020B0604020202020204" pitchFamily="34" charset="0"/>
              <a:buChar char="•"/>
            </a:pPr>
            <a:r>
              <a:rPr lang="sv-SE" sz="2800" dirty="0"/>
              <a:t>IT-stöd</a:t>
            </a:r>
          </a:p>
          <a:p>
            <a:pPr marL="742950" lvl="1" indent="-285750">
              <a:buFont typeface="Arial" panose="020B0604020202020204" pitchFamily="34" charset="0"/>
              <a:buChar char="•"/>
            </a:pPr>
            <a:r>
              <a:rPr lang="sv-SE" sz="2000" dirty="0"/>
              <a:t>Identitetsportalen</a:t>
            </a:r>
          </a:p>
          <a:p>
            <a:pPr marL="742950" lvl="1" indent="-285750">
              <a:buFont typeface="Arial" panose="020B0604020202020204" pitchFamily="34" charset="0"/>
              <a:buChar char="•"/>
            </a:pPr>
            <a:r>
              <a:rPr lang="sv-SE" sz="2000" dirty="0"/>
              <a:t>ID-portalen</a:t>
            </a:r>
          </a:p>
          <a:p>
            <a:pPr marL="742950" lvl="1" indent="-285750">
              <a:buFont typeface="Arial" panose="020B0604020202020204" pitchFamily="34" charset="0"/>
              <a:buChar char="•"/>
            </a:pPr>
            <a:r>
              <a:rPr lang="sv-SE" sz="2000" dirty="0"/>
              <a:t>Kontoavlusning</a:t>
            </a:r>
            <a:endParaRPr lang="sv-SE" sz="2000" dirty="0"/>
          </a:p>
          <a:p>
            <a:endParaRPr lang="sv-SE" dirty="0"/>
          </a:p>
        </p:txBody>
      </p:sp>
    </p:spTree>
    <p:extLst>
      <p:ext uri="{BB962C8B-B14F-4D97-AF65-F5344CB8AC3E}">
        <p14:creationId xmlns:p14="http://schemas.microsoft.com/office/powerpoint/2010/main" val="2956210766"/>
      </p:ext>
    </p:extLst>
  </p:cSld>
  <p:clrMapOvr>
    <a:masterClrMapping/>
  </p:clrMapOvr>
  <mc:AlternateContent xmlns:mc="http://schemas.openxmlformats.org/markup-compatibility/2006">
    <mc:Choice xmlns:p14="http://schemas.microsoft.com/office/powerpoint/2010/main" Requires="p14">
      <p:transition spd="slow" p14:dur="800">
        <p14:flythrough/>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smtClean="0"/>
              <a:t>Användargränssnitt </a:t>
            </a:r>
            <a:endParaRPr lang="sv-SE" dirty="0"/>
          </a:p>
        </p:txBody>
      </p:sp>
      <p:sp>
        <p:nvSpPr>
          <p:cNvPr id="3" name="Platshållare för innehåll 2"/>
          <p:cNvSpPr>
            <a:spLocks noGrp="1"/>
          </p:cNvSpPr>
          <p:nvPr>
            <p:ph idx="1"/>
          </p:nvPr>
        </p:nvSpPr>
        <p:spPr/>
        <p:txBody>
          <a:bodyPr/>
          <a:lstStyle/>
          <a:p>
            <a:r>
              <a:rPr lang="sv-SE" sz="2800" dirty="0"/>
              <a:t>Identitetsportalen </a:t>
            </a:r>
            <a:endParaRPr lang="sv-SE" dirty="0"/>
          </a:p>
          <a:p>
            <a:endParaRPr lang="sv-SE" dirty="0"/>
          </a:p>
        </p:txBody>
      </p:sp>
      <p:pic>
        <p:nvPicPr>
          <p:cNvPr id="4" name="Bildobjekt 3"/>
          <p:cNvPicPr>
            <a:picLocks noChangeAspect="1"/>
          </p:cNvPicPr>
          <p:nvPr/>
        </p:nvPicPr>
        <p:blipFill rotWithShape="1">
          <a:blip r:embed="rId2"/>
          <a:srcRect l="669"/>
          <a:stretch/>
        </p:blipFill>
        <p:spPr>
          <a:xfrm>
            <a:off x="2122112" y="2612838"/>
            <a:ext cx="8088689" cy="2779558"/>
          </a:xfrm>
          <a:prstGeom prst="rect">
            <a:avLst/>
          </a:prstGeom>
          <a:ln>
            <a:solidFill>
              <a:schemeClr val="tx1"/>
            </a:solidFill>
          </a:ln>
        </p:spPr>
      </p:pic>
    </p:spTree>
    <p:extLst>
      <p:ext uri="{BB962C8B-B14F-4D97-AF65-F5344CB8AC3E}">
        <p14:creationId xmlns:p14="http://schemas.microsoft.com/office/powerpoint/2010/main" val="2659771175"/>
      </p:ext>
    </p:extLst>
  </p:cSld>
  <p:clrMapOvr>
    <a:masterClrMapping/>
  </p:clrMapOvr>
  <mc:AlternateContent xmlns:mc="http://schemas.openxmlformats.org/markup-compatibility/2006">
    <mc:Choice xmlns:p14="http://schemas.microsoft.com/office/powerpoint/2010/main" Requires="p14">
      <p:transition spd="slow" p14:dur="800">
        <p14:flythrough/>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smtClean="0"/>
              <a:t>Användargränssnitt </a:t>
            </a:r>
            <a:endParaRPr lang="sv-SE" dirty="0"/>
          </a:p>
        </p:txBody>
      </p:sp>
      <p:sp>
        <p:nvSpPr>
          <p:cNvPr id="3" name="Platshållare för innehåll 2"/>
          <p:cNvSpPr>
            <a:spLocks noGrp="1"/>
          </p:cNvSpPr>
          <p:nvPr>
            <p:ph idx="1"/>
          </p:nvPr>
        </p:nvSpPr>
        <p:spPr/>
        <p:txBody>
          <a:bodyPr/>
          <a:lstStyle/>
          <a:p>
            <a:r>
              <a:rPr lang="sv-SE" sz="2800" dirty="0"/>
              <a:t>Administratörsportalen </a:t>
            </a:r>
            <a:endParaRPr lang="sv-SE" dirty="0"/>
          </a:p>
          <a:p>
            <a:endParaRPr lang="sv-SE" dirty="0"/>
          </a:p>
        </p:txBody>
      </p:sp>
      <p:pic>
        <p:nvPicPr>
          <p:cNvPr id="5" name="Bildobjekt 4"/>
          <p:cNvPicPr>
            <a:picLocks noChangeAspect="1"/>
          </p:cNvPicPr>
          <p:nvPr/>
        </p:nvPicPr>
        <p:blipFill rotWithShape="1">
          <a:blip r:embed="rId2"/>
          <a:srcRect l="699" t="1087" r="813" b="-1087"/>
          <a:stretch/>
        </p:blipFill>
        <p:spPr>
          <a:xfrm>
            <a:off x="2045293" y="2574616"/>
            <a:ext cx="8426154" cy="3144514"/>
          </a:xfrm>
          <a:prstGeom prst="rect">
            <a:avLst/>
          </a:prstGeom>
          <a:ln>
            <a:solidFill>
              <a:schemeClr val="tx1"/>
            </a:solidFill>
          </a:ln>
        </p:spPr>
      </p:pic>
    </p:spTree>
    <p:extLst>
      <p:ext uri="{BB962C8B-B14F-4D97-AF65-F5344CB8AC3E}">
        <p14:creationId xmlns:p14="http://schemas.microsoft.com/office/powerpoint/2010/main" val="52761908"/>
      </p:ext>
    </p:extLst>
  </p:cSld>
  <p:clrMapOvr>
    <a:masterClrMapping/>
  </p:clrMapOvr>
  <mc:AlternateContent xmlns:mc="http://schemas.openxmlformats.org/markup-compatibility/2006">
    <mc:Choice xmlns:p14="http://schemas.microsoft.com/office/powerpoint/2010/main" Requires="p14">
      <p:transition spd="slow" p14:dur="800">
        <p14:flythrough/>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smtClean="0"/>
              <a:t>Användargränssnitt </a:t>
            </a:r>
            <a:endParaRPr lang="sv-SE" dirty="0"/>
          </a:p>
        </p:txBody>
      </p:sp>
      <p:sp>
        <p:nvSpPr>
          <p:cNvPr id="3" name="Platshållare för innehåll 2"/>
          <p:cNvSpPr>
            <a:spLocks noGrp="1"/>
          </p:cNvSpPr>
          <p:nvPr>
            <p:ph idx="1"/>
          </p:nvPr>
        </p:nvSpPr>
        <p:spPr/>
        <p:txBody>
          <a:bodyPr/>
          <a:lstStyle/>
          <a:p>
            <a:r>
              <a:rPr lang="sv-SE" sz="2800" dirty="0"/>
              <a:t>ID-portalen </a:t>
            </a:r>
            <a:endParaRPr lang="sv-SE" dirty="0"/>
          </a:p>
          <a:p>
            <a:endParaRPr lang="sv-SE" dirty="0"/>
          </a:p>
        </p:txBody>
      </p:sp>
      <p:pic>
        <p:nvPicPr>
          <p:cNvPr id="4" name="Bildobjekt 3"/>
          <p:cNvPicPr>
            <a:picLocks noChangeAspect="1"/>
          </p:cNvPicPr>
          <p:nvPr/>
        </p:nvPicPr>
        <p:blipFill>
          <a:blip r:embed="rId2"/>
          <a:stretch>
            <a:fillRect/>
          </a:stretch>
        </p:blipFill>
        <p:spPr>
          <a:xfrm>
            <a:off x="3061843" y="2458963"/>
            <a:ext cx="5734629" cy="3967353"/>
          </a:xfrm>
          <a:prstGeom prst="rect">
            <a:avLst/>
          </a:prstGeom>
          <a:ln>
            <a:solidFill>
              <a:schemeClr val="tx1"/>
            </a:solidFill>
          </a:ln>
        </p:spPr>
      </p:pic>
    </p:spTree>
    <p:extLst>
      <p:ext uri="{BB962C8B-B14F-4D97-AF65-F5344CB8AC3E}">
        <p14:creationId xmlns:p14="http://schemas.microsoft.com/office/powerpoint/2010/main" val="3057432740"/>
      </p:ext>
    </p:extLst>
  </p:cSld>
  <p:clrMapOvr>
    <a:masterClrMapping/>
  </p:clrMapOvr>
  <mc:AlternateContent xmlns:mc="http://schemas.openxmlformats.org/markup-compatibility/2006">
    <mc:Choice xmlns:p14="http://schemas.microsoft.com/office/powerpoint/2010/main" Requires="p14">
      <p:transition spd="slow" p14:dur="800">
        <p14:flythrough/>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smtClean="0"/>
              <a:t>Användargränssnitt </a:t>
            </a:r>
            <a:endParaRPr lang="sv-SE" dirty="0"/>
          </a:p>
        </p:txBody>
      </p:sp>
      <p:sp>
        <p:nvSpPr>
          <p:cNvPr id="3" name="Platshållare för innehåll 2"/>
          <p:cNvSpPr>
            <a:spLocks noGrp="1"/>
          </p:cNvSpPr>
          <p:nvPr>
            <p:ph idx="1"/>
          </p:nvPr>
        </p:nvSpPr>
        <p:spPr/>
        <p:txBody>
          <a:bodyPr/>
          <a:lstStyle/>
          <a:p>
            <a:r>
              <a:rPr lang="sv-SE" sz="2800" dirty="0"/>
              <a:t>Passagen </a:t>
            </a:r>
            <a:endParaRPr lang="sv-SE" dirty="0"/>
          </a:p>
          <a:p>
            <a:endParaRPr lang="sv-SE" dirty="0"/>
          </a:p>
        </p:txBody>
      </p:sp>
      <p:pic>
        <p:nvPicPr>
          <p:cNvPr id="5" name="Bildobjekt 4"/>
          <p:cNvPicPr>
            <a:picLocks noChangeAspect="1"/>
          </p:cNvPicPr>
          <p:nvPr/>
        </p:nvPicPr>
        <p:blipFill>
          <a:blip r:embed="rId2"/>
          <a:stretch>
            <a:fillRect/>
          </a:stretch>
        </p:blipFill>
        <p:spPr>
          <a:xfrm>
            <a:off x="2874592" y="2464260"/>
            <a:ext cx="6237748" cy="4133094"/>
          </a:xfrm>
          <a:prstGeom prst="rect">
            <a:avLst/>
          </a:prstGeom>
          <a:ln>
            <a:solidFill>
              <a:schemeClr val="tx1"/>
            </a:solidFill>
          </a:ln>
        </p:spPr>
      </p:pic>
    </p:spTree>
    <p:extLst>
      <p:ext uri="{BB962C8B-B14F-4D97-AF65-F5344CB8AC3E}">
        <p14:creationId xmlns:p14="http://schemas.microsoft.com/office/powerpoint/2010/main" val="4067099313"/>
      </p:ext>
    </p:extLst>
  </p:cSld>
  <p:clrMapOvr>
    <a:masterClrMapping/>
  </p:clrMapOvr>
  <mc:AlternateContent xmlns:mc="http://schemas.openxmlformats.org/markup-compatibility/2006">
    <mc:Choice xmlns:p14="http://schemas.microsoft.com/office/powerpoint/2010/main" Requires="p14">
      <p:transition spd="slow" p14:dur="800">
        <p14:flythrough/>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smtClean="0"/>
              <a:t>Användargränssnitt </a:t>
            </a:r>
            <a:endParaRPr lang="sv-SE" dirty="0"/>
          </a:p>
        </p:txBody>
      </p:sp>
      <p:sp>
        <p:nvSpPr>
          <p:cNvPr id="3" name="Platshållare för innehåll 2"/>
          <p:cNvSpPr>
            <a:spLocks noGrp="1"/>
          </p:cNvSpPr>
          <p:nvPr>
            <p:ph idx="1"/>
          </p:nvPr>
        </p:nvSpPr>
        <p:spPr/>
        <p:txBody>
          <a:bodyPr/>
          <a:lstStyle/>
          <a:p>
            <a:r>
              <a:rPr lang="sv-SE" sz="2800" dirty="0"/>
              <a:t>Kontoavlusning</a:t>
            </a:r>
            <a:endParaRPr lang="sv-SE" dirty="0"/>
          </a:p>
          <a:p>
            <a:endParaRPr lang="sv-SE" dirty="0"/>
          </a:p>
        </p:txBody>
      </p:sp>
      <p:pic>
        <p:nvPicPr>
          <p:cNvPr id="4" name="Bildobjekt 3"/>
          <p:cNvPicPr>
            <a:picLocks noChangeAspect="1"/>
          </p:cNvPicPr>
          <p:nvPr/>
        </p:nvPicPr>
        <p:blipFill>
          <a:blip r:embed="rId2"/>
          <a:stretch>
            <a:fillRect/>
          </a:stretch>
        </p:blipFill>
        <p:spPr>
          <a:xfrm>
            <a:off x="2089512" y="2574617"/>
            <a:ext cx="8121289" cy="3546639"/>
          </a:xfrm>
          <a:prstGeom prst="rect">
            <a:avLst/>
          </a:prstGeom>
          <a:ln>
            <a:solidFill>
              <a:schemeClr val="tx1"/>
            </a:solidFill>
          </a:ln>
        </p:spPr>
      </p:pic>
    </p:spTree>
    <p:extLst>
      <p:ext uri="{BB962C8B-B14F-4D97-AF65-F5344CB8AC3E}">
        <p14:creationId xmlns:p14="http://schemas.microsoft.com/office/powerpoint/2010/main" val="1066408701"/>
      </p:ext>
    </p:extLst>
  </p:cSld>
  <p:clrMapOvr>
    <a:masterClrMapping/>
  </p:clrMapOvr>
  <mc:AlternateContent xmlns:mc="http://schemas.openxmlformats.org/markup-compatibility/2006">
    <mc:Choice xmlns:p14="http://schemas.microsoft.com/office/powerpoint/2010/main" Requires="p14">
      <p:transition spd="slow" p14:dur="800">
        <p14:flythrough/>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1981200" y="969840"/>
            <a:ext cx="8229600" cy="1098242"/>
          </a:xfrm>
        </p:spPr>
        <p:txBody>
          <a:bodyPr/>
          <a:lstStyle/>
          <a:p>
            <a:r>
              <a:rPr lang="sv-SE" dirty="0" smtClean="0"/>
              <a:t>Support, förvaltning och utveckling </a:t>
            </a:r>
            <a:endParaRPr lang="sv-SE" dirty="0"/>
          </a:p>
        </p:txBody>
      </p:sp>
      <p:sp>
        <p:nvSpPr>
          <p:cNvPr id="3" name="Platshållare för innehåll 2"/>
          <p:cNvSpPr>
            <a:spLocks noGrp="1"/>
          </p:cNvSpPr>
          <p:nvPr>
            <p:ph idx="1"/>
          </p:nvPr>
        </p:nvSpPr>
        <p:spPr>
          <a:xfrm>
            <a:off x="1981200" y="2315911"/>
            <a:ext cx="8229600" cy="3810253"/>
          </a:xfrm>
        </p:spPr>
        <p:txBody>
          <a:bodyPr/>
          <a:lstStyle/>
          <a:p>
            <a:pPr marL="457200" indent="-457200"/>
            <a:r>
              <a:rPr lang="sv-SE" sz="2800" dirty="0"/>
              <a:t>Katalogansvariga</a:t>
            </a:r>
          </a:p>
          <a:p>
            <a:pPr marL="457200" indent="-457200"/>
            <a:r>
              <a:rPr lang="sv-SE" sz="2800" dirty="0"/>
              <a:t>Superkatalogansvariga</a:t>
            </a:r>
            <a:endParaRPr lang="sv-SE" sz="2800" dirty="0"/>
          </a:p>
          <a:p>
            <a:pPr marL="457200" indent="-457200"/>
            <a:r>
              <a:rPr lang="sv-SE" sz="2800" dirty="0"/>
              <a:t>IT-stöd</a:t>
            </a:r>
            <a:endParaRPr lang="sv-SE" sz="2600" dirty="0"/>
          </a:p>
          <a:p>
            <a:pPr marL="457200" indent="-457200"/>
            <a:endParaRPr lang="sv-SE" sz="2800" dirty="0"/>
          </a:p>
          <a:p>
            <a:pPr marL="457200" indent="-457200"/>
            <a:r>
              <a:rPr lang="sv-SE" sz="2800" dirty="0"/>
              <a:t>Förvaltningsgruppen inom IT-avdelningen</a:t>
            </a:r>
          </a:p>
          <a:p>
            <a:pPr marL="745200" lvl="1" indent="-457200"/>
            <a:endParaRPr lang="sv-SE" sz="2600" dirty="0"/>
          </a:p>
          <a:p>
            <a:pPr marL="457200" indent="-457200"/>
            <a:endParaRPr lang="sv-SE" sz="2800" dirty="0"/>
          </a:p>
          <a:p>
            <a:pPr marL="457200" indent="-457200"/>
            <a:endParaRPr lang="sv-SE" sz="2800" dirty="0"/>
          </a:p>
        </p:txBody>
      </p:sp>
    </p:spTree>
    <p:extLst>
      <p:ext uri="{BB962C8B-B14F-4D97-AF65-F5344CB8AC3E}">
        <p14:creationId xmlns:p14="http://schemas.microsoft.com/office/powerpoint/2010/main" val="709200229"/>
      </p:ext>
    </p:extLst>
  </p:cSld>
  <p:clrMapOvr>
    <a:masterClrMapping/>
  </p:clrMapOvr>
  <mc:AlternateContent xmlns:mc="http://schemas.openxmlformats.org/markup-compatibility/2006">
    <mc:Choice xmlns:p14="http://schemas.microsoft.com/office/powerpoint/2010/main" Requires="p14">
      <p:transition spd="slow" p14:dur="800">
        <p14:flythrough/>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Erfarenheter</a:t>
            </a:r>
            <a:endParaRPr lang="sv-SE" dirty="0"/>
          </a:p>
        </p:txBody>
      </p:sp>
      <p:sp>
        <p:nvSpPr>
          <p:cNvPr id="3" name="Content Placeholder 2"/>
          <p:cNvSpPr>
            <a:spLocks noGrp="1"/>
          </p:cNvSpPr>
          <p:nvPr>
            <p:ph idx="1"/>
          </p:nvPr>
        </p:nvSpPr>
        <p:spPr/>
        <p:txBody>
          <a:bodyPr/>
          <a:lstStyle/>
          <a:p>
            <a:r>
              <a:rPr lang="sv-SE" dirty="0" smtClean="0"/>
              <a:t>Fungerar mycket bra</a:t>
            </a:r>
          </a:p>
          <a:p>
            <a:r>
              <a:rPr lang="sv-SE" dirty="0" smtClean="0"/>
              <a:t>Om man inte finns i IDIS så finns man inte..</a:t>
            </a:r>
          </a:p>
          <a:p>
            <a:pPr lvl="1"/>
            <a:r>
              <a:rPr lang="sv-SE" dirty="0" smtClean="0"/>
              <a:t>Passerkort</a:t>
            </a:r>
          </a:p>
          <a:p>
            <a:pPr lvl="1"/>
            <a:r>
              <a:rPr lang="sv-SE" dirty="0" smtClean="0"/>
              <a:t>Datorkonto, e-post</a:t>
            </a:r>
          </a:p>
          <a:p>
            <a:pPr lvl="1"/>
            <a:endParaRPr lang="sv-SE" dirty="0"/>
          </a:p>
          <a:p>
            <a:r>
              <a:rPr lang="sv-SE" dirty="0" smtClean="0"/>
              <a:t>Dynamiska e-postlistor</a:t>
            </a:r>
          </a:p>
          <a:p>
            <a:pPr lvl="1"/>
            <a:r>
              <a:rPr lang="sv-SE" dirty="0" smtClean="0"/>
              <a:t>Studenter (Kurs)</a:t>
            </a:r>
          </a:p>
          <a:p>
            <a:pPr lvl="1"/>
            <a:r>
              <a:rPr lang="sv-SE" dirty="0" smtClean="0"/>
              <a:t>Roller, rollgrupper.</a:t>
            </a:r>
            <a:endParaRPr lang="sv-SE" dirty="0"/>
          </a:p>
        </p:txBody>
      </p:sp>
    </p:spTree>
    <p:extLst>
      <p:ext uri="{BB962C8B-B14F-4D97-AF65-F5344CB8AC3E}">
        <p14:creationId xmlns:p14="http://schemas.microsoft.com/office/powerpoint/2010/main" val="33724182"/>
      </p:ext>
    </p:extLst>
  </p:cSld>
  <p:clrMapOvr>
    <a:masterClrMapping/>
  </p:clrMapOvr>
  <mc:AlternateContent xmlns:mc="http://schemas.openxmlformats.org/markup-compatibility/2006">
    <mc:Choice xmlns:p14="http://schemas.microsoft.com/office/powerpoint/2010/main" Requires="p14">
      <p:transition spd="slow" p14:dur="800">
        <p14:flythrough/>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Frågor?</a:t>
            </a:r>
            <a:endParaRPr lang="sv-SE"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673592" y="2166840"/>
            <a:ext cx="4218257" cy="4760957"/>
          </a:xfrm>
        </p:spPr>
      </p:pic>
    </p:spTree>
    <p:extLst>
      <p:ext uri="{BB962C8B-B14F-4D97-AF65-F5344CB8AC3E}">
        <p14:creationId xmlns:p14="http://schemas.microsoft.com/office/powerpoint/2010/main" val="1577409266"/>
      </p:ext>
    </p:extLst>
  </p:cSld>
  <p:clrMapOvr>
    <a:masterClrMapping/>
  </p:clrMapOvr>
  <mc:AlternateContent xmlns:mc="http://schemas.openxmlformats.org/markup-compatibility/2006">
    <mc:Choice xmlns:p14="http://schemas.microsoft.com/office/powerpoint/2010/main" Requires="p14">
      <p:transition spd="slow" p14:dur="900">
        <p14:flythrough hasBounce="1"/>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latshållare för innehåll 11" descr="IMG_4060.psd"/>
          <p:cNvPicPr>
            <a:picLocks noGrp="1" noChangeAspect="1"/>
          </p:cNvPicPr>
          <p:nvPr>
            <p:ph idx="12"/>
          </p:nvPr>
        </p:nvPicPr>
        <p:blipFill rotWithShape="1">
          <a:blip r:embed="rId3" cstate="print">
            <a:extLst>
              <a:ext uri="{28A0092B-C50C-407E-A947-70E740481C1C}">
                <a14:useLocalDpi xmlns:a14="http://schemas.microsoft.com/office/drawing/2010/main"/>
              </a:ext>
            </a:extLst>
          </a:blip>
          <a:srcRect/>
          <a:stretch/>
        </p:blipFill>
        <p:spPr>
          <a:xfrm>
            <a:off x="5887267" y="1750274"/>
            <a:ext cx="4208072" cy="4103863"/>
          </a:xfrm>
        </p:spPr>
      </p:pic>
      <p:sp>
        <p:nvSpPr>
          <p:cNvPr id="8" name="Platshållare för innehåll 7"/>
          <p:cNvSpPr>
            <a:spLocks noGrp="1"/>
          </p:cNvSpPr>
          <p:nvPr>
            <p:ph idx="1"/>
          </p:nvPr>
        </p:nvSpPr>
        <p:spPr/>
        <p:txBody>
          <a:bodyPr>
            <a:normAutofit/>
          </a:bodyPr>
          <a:lstStyle/>
          <a:p>
            <a:pPr indent="0">
              <a:buNone/>
            </a:pPr>
            <a:r>
              <a:rPr lang="sv-SE" dirty="0"/>
              <a:t>SLU utvecklar kunskapen om </a:t>
            </a:r>
            <a:r>
              <a:rPr lang="sv-SE" dirty="0" smtClean="0"/>
              <a:t>de biologiska </a:t>
            </a:r>
            <a:r>
              <a:rPr lang="sv-SE" dirty="0"/>
              <a:t>naturresurserna </a:t>
            </a:r>
            <a:r>
              <a:rPr lang="sv-SE" dirty="0" smtClean="0"/>
              <a:t>och människans </a:t>
            </a:r>
            <a:r>
              <a:rPr lang="sv-SE" dirty="0"/>
              <a:t>förvaltning och </a:t>
            </a:r>
            <a:r>
              <a:rPr lang="sv-SE" dirty="0" smtClean="0"/>
              <a:t>hållbara nyttjande </a:t>
            </a:r>
            <a:r>
              <a:rPr lang="sv-SE" dirty="0"/>
              <a:t>av dessa.</a:t>
            </a:r>
          </a:p>
          <a:p>
            <a:endParaRPr lang="sv-SE" dirty="0"/>
          </a:p>
          <a:p>
            <a:pPr indent="0">
              <a:buNone/>
            </a:pPr>
            <a:r>
              <a:rPr lang="sv-SE" dirty="0"/>
              <a:t>Detta sker genom utbildning, forskning och miljöanalys i samverkan med </a:t>
            </a:r>
            <a:r>
              <a:rPr lang="sv-SE" dirty="0" smtClean="0"/>
              <a:t>det omgivande </a:t>
            </a:r>
            <a:r>
              <a:rPr lang="sv-SE" dirty="0"/>
              <a:t>samhället.</a:t>
            </a:r>
          </a:p>
          <a:p>
            <a:endParaRPr lang="sv-SE" sz="1200" dirty="0"/>
          </a:p>
          <a:p>
            <a:pPr indent="0">
              <a:buNone/>
            </a:pPr>
            <a:r>
              <a:rPr lang="sv-SE" sz="2625" dirty="0">
                <a:latin typeface="+mj-lt"/>
              </a:rPr>
              <a:t>Vision </a:t>
            </a:r>
          </a:p>
          <a:p>
            <a:pPr indent="0">
              <a:buNone/>
            </a:pPr>
            <a:r>
              <a:rPr lang="sv-SE" dirty="0" smtClean="0"/>
              <a:t>SLU </a:t>
            </a:r>
            <a:r>
              <a:rPr lang="sv-SE" dirty="0"/>
              <a:t>är ett universitet i </a:t>
            </a:r>
            <a:r>
              <a:rPr lang="sv-SE" dirty="0" smtClean="0"/>
              <a:t>världsklass inom </a:t>
            </a:r>
            <a:r>
              <a:rPr lang="sv-SE" dirty="0"/>
              <a:t>livs- och miljövetenskaper</a:t>
            </a:r>
            <a:r>
              <a:rPr lang="sv-SE" dirty="0" smtClean="0"/>
              <a:t>.</a:t>
            </a:r>
            <a:endParaRPr lang="sv-SE" dirty="0"/>
          </a:p>
        </p:txBody>
      </p:sp>
      <p:sp>
        <p:nvSpPr>
          <p:cNvPr id="7" name="Rubrik 6"/>
          <p:cNvSpPr>
            <a:spLocks noGrp="1"/>
          </p:cNvSpPr>
          <p:nvPr>
            <p:ph type="title"/>
          </p:nvPr>
        </p:nvSpPr>
        <p:spPr/>
        <p:txBody>
          <a:bodyPr/>
          <a:lstStyle/>
          <a:p>
            <a:r>
              <a:rPr lang="sv-SE" dirty="0" smtClean="0"/>
              <a:t>Verksamhetsidé</a:t>
            </a:r>
            <a:endParaRPr lang="sv-SE" dirty="0"/>
          </a:p>
        </p:txBody>
      </p:sp>
    </p:spTree>
    <p:extLst>
      <p:ext uri="{BB962C8B-B14F-4D97-AF65-F5344CB8AC3E}">
        <p14:creationId xmlns:p14="http://schemas.microsoft.com/office/powerpoint/2010/main" val="2693951984"/>
      </p:ext>
    </p:extLst>
  </p:cSld>
  <p:clrMapOvr>
    <a:masterClrMapping/>
  </p:clrMapOvr>
  <mc:AlternateContent xmlns:mc="http://schemas.openxmlformats.org/markup-compatibility/2006">
    <mc:Choice xmlns:p14="http://schemas.microsoft.com/office/powerpoint/2010/main" Requires="p14">
      <p:transition spd="slow" p14:dur="800">
        <p14:flythrough/>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Bildobjekt 4" descr="Karta_PPT_2012_2.eps"/>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420036" y="1192206"/>
            <a:ext cx="3104964" cy="4629887"/>
          </a:xfrm>
          <a:prstGeom prst="rect">
            <a:avLst/>
          </a:prstGeom>
        </p:spPr>
      </p:pic>
      <p:sp>
        <p:nvSpPr>
          <p:cNvPr id="2" name="Platshållare för innehåll 1"/>
          <p:cNvSpPr>
            <a:spLocks noGrp="1"/>
          </p:cNvSpPr>
          <p:nvPr>
            <p:ph idx="1"/>
          </p:nvPr>
        </p:nvSpPr>
        <p:spPr>
          <a:xfrm>
            <a:off x="3009900" y="2594466"/>
            <a:ext cx="3028950" cy="2025419"/>
          </a:xfrm>
        </p:spPr>
        <p:txBody>
          <a:bodyPr>
            <a:normAutofit fontScale="92500" lnSpcReduction="20000"/>
          </a:bodyPr>
          <a:lstStyle/>
          <a:p>
            <a:pPr indent="0">
              <a:spcBef>
                <a:spcPts val="0"/>
              </a:spcBef>
              <a:buNone/>
            </a:pPr>
            <a:r>
              <a:rPr lang="en-GB" dirty="0"/>
              <a:t>SLU </a:t>
            </a:r>
            <a:r>
              <a:rPr lang="en-GB" dirty="0" err="1"/>
              <a:t>är</a:t>
            </a:r>
            <a:r>
              <a:rPr lang="en-GB" dirty="0"/>
              <a:t> </a:t>
            </a:r>
            <a:r>
              <a:rPr lang="en-GB" dirty="0" err="1" smtClean="0"/>
              <a:t>ett</a:t>
            </a:r>
            <a:r>
              <a:rPr lang="en-GB" dirty="0" smtClean="0"/>
              <a:t> </a:t>
            </a:r>
            <a:r>
              <a:rPr lang="en-GB" dirty="0" err="1" smtClean="0"/>
              <a:t>rikstäckande</a:t>
            </a:r>
            <a:r>
              <a:rPr lang="en-GB" dirty="0" smtClean="0"/>
              <a:t> </a:t>
            </a:r>
            <a:r>
              <a:rPr lang="en-GB" dirty="0" err="1" smtClean="0"/>
              <a:t>universitet</a:t>
            </a:r>
            <a:r>
              <a:rPr lang="en-GB" dirty="0" smtClean="0"/>
              <a:t> med </a:t>
            </a:r>
            <a:r>
              <a:rPr lang="en-GB" dirty="0" err="1" smtClean="0"/>
              <a:t>verksamhet</a:t>
            </a:r>
            <a:r>
              <a:rPr lang="en-GB" dirty="0" smtClean="0"/>
              <a:t> </a:t>
            </a:r>
            <a:r>
              <a:rPr lang="en-GB" dirty="0" err="1" smtClean="0"/>
              <a:t>på</a:t>
            </a:r>
            <a:r>
              <a:rPr lang="en-GB" dirty="0" smtClean="0"/>
              <a:t> </a:t>
            </a:r>
            <a:r>
              <a:rPr lang="en-GB" dirty="0" err="1" smtClean="0"/>
              <a:t>många</a:t>
            </a:r>
            <a:r>
              <a:rPr lang="en-GB" dirty="0" smtClean="0"/>
              <a:t> </a:t>
            </a:r>
            <a:r>
              <a:rPr lang="en-GB" dirty="0" err="1" smtClean="0"/>
              <a:t>orter</a:t>
            </a:r>
            <a:r>
              <a:rPr lang="en-GB" dirty="0" smtClean="0"/>
              <a:t>. De </a:t>
            </a:r>
            <a:r>
              <a:rPr lang="en-GB" dirty="0" err="1" smtClean="0"/>
              <a:t>största</a:t>
            </a:r>
            <a:r>
              <a:rPr lang="en-GB" dirty="0" smtClean="0"/>
              <a:t> campus ligger </a:t>
            </a:r>
            <a:r>
              <a:rPr lang="en-GB" dirty="0" err="1" smtClean="0"/>
              <a:t>i</a:t>
            </a:r>
            <a:r>
              <a:rPr lang="en-GB" dirty="0" smtClean="0"/>
              <a:t> </a:t>
            </a:r>
            <a:r>
              <a:rPr lang="en-GB" dirty="0" err="1" smtClean="0"/>
              <a:t>Alnarp</a:t>
            </a:r>
            <a:r>
              <a:rPr lang="en-GB" dirty="0"/>
              <a:t>, </a:t>
            </a:r>
            <a:r>
              <a:rPr lang="en-GB" dirty="0" err="1"/>
              <a:t>Skara</a:t>
            </a:r>
            <a:r>
              <a:rPr lang="en-GB" dirty="0"/>
              <a:t>, </a:t>
            </a:r>
            <a:r>
              <a:rPr lang="en-GB" dirty="0" err="1"/>
              <a:t>Umeå</a:t>
            </a:r>
            <a:r>
              <a:rPr lang="en-GB" dirty="0"/>
              <a:t> </a:t>
            </a:r>
            <a:r>
              <a:rPr lang="en-GB" dirty="0" err="1"/>
              <a:t>och</a:t>
            </a:r>
            <a:r>
              <a:rPr lang="en-GB" dirty="0"/>
              <a:t> Uppsala</a:t>
            </a:r>
            <a:r>
              <a:rPr lang="en-GB" dirty="0" smtClean="0"/>
              <a:t>.</a:t>
            </a:r>
          </a:p>
          <a:p>
            <a:pPr indent="0">
              <a:spcBef>
                <a:spcPts val="0"/>
              </a:spcBef>
              <a:buNone/>
            </a:pPr>
            <a:endParaRPr lang="en-GB" dirty="0"/>
          </a:p>
          <a:p>
            <a:pPr indent="0">
              <a:spcBef>
                <a:spcPts val="0"/>
              </a:spcBef>
              <a:buNone/>
            </a:pPr>
            <a:r>
              <a:rPr lang="en-GB" dirty="0" smtClean="0"/>
              <a:t>SLU </a:t>
            </a:r>
            <a:r>
              <a:rPr lang="en-GB" dirty="0"/>
              <a:t>har en för Sverige </a:t>
            </a:r>
            <a:r>
              <a:rPr lang="en-GB" dirty="0" err="1"/>
              <a:t>unik</a:t>
            </a:r>
            <a:r>
              <a:rPr lang="en-GB" dirty="0"/>
              <a:t> </a:t>
            </a:r>
            <a:r>
              <a:rPr lang="en-GB" dirty="0" err="1"/>
              <a:t>och</a:t>
            </a:r>
            <a:r>
              <a:rPr lang="en-GB" dirty="0"/>
              <a:t> </a:t>
            </a:r>
            <a:r>
              <a:rPr lang="en-GB" dirty="0" err="1"/>
              <a:t>fokuserad</a:t>
            </a:r>
            <a:r>
              <a:rPr lang="en-GB" dirty="0"/>
              <a:t> </a:t>
            </a:r>
            <a:r>
              <a:rPr lang="en-GB" dirty="0" err="1"/>
              <a:t>profil</a:t>
            </a:r>
            <a:r>
              <a:rPr lang="en-GB" dirty="0"/>
              <a:t> </a:t>
            </a:r>
            <a:r>
              <a:rPr lang="en-GB" dirty="0" err="1"/>
              <a:t>inom</a:t>
            </a:r>
            <a:r>
              <a:rPr lang="en-GB" dirty="0"/>
              <a:t> </a:t>
            </a:r>
            <a:r>
              <a:rPr lang="en-GB" dirty="0" err="1"/>
              <a:t>strategiskt</a:t>
            </a:r>
            <a:r>
              <a:rPr lang="en-GB" dirty="0"/>
              <a:t> </a:t>
            </a:r>
            <a:r>
              <a:rPr lang="en-GB" dirty="0" err="1"/>
              <a:t>viktiga</a:t>
            </a:r>
            <a:r>
              <a:rPr lang="en-GB" dirty="0"/>
              <a:t> </a:t>
            </a:r>
            <a:r>
              <a:rPr lang="en-GB" dirty="0" err="1"/>
              <a:t>områden</a:t>
            </a:r>
            <a:r>
              <a:rPr lang="en-GB" dirty="0"/>
              <a:t> för </a:t>
            </a:r>
            <a:r>
              <a:rPr lang="en-GB" dirty="0" err="1"/>
              <a:t>samhället</a:t>
            </a:r>
            <a:r>
              <a:rPr lang="en-GB" dirty="0"/>
              <a:t>, </a:t>
            </a:r>
            <a:r>
              <a:rPr lang="en-GB" dirty="0" err="1" smtClean="0"/>
              <a:t>både</a:t>
            </a:r>
            <a:r>
              <a:rPr lang="en-GB" dirty="0" smtClean="0"/>
              <a:t> </a:t>
            </a:r>
            <a:r>
              <a:rPr lang="en-GB" dirty="0" err="1" smtClean="0"/>
              <a:t>nationellt</a:t>
            </a:r>
            <a:r>
              <a:rPr lang="en-GB" dirty="0" smtClean="0"/>
              <a:t> </a:t>
            </a:r>
            <a:r>
              <a:rPr lang="en-GB" dirty="0" err="1" smtClean="0"/>
              <a:t>och</a:t>
            </a:r>
            <a:r>
              <a:rPr lang="en-GB" dirty="0" smtClean="0"/>
              <a:t> </a:t>
            </a:r>
            <a:r>
              <a:rPr lang="en-GB" dirty="0" err="1" smtClean="0"/>
              <a:t>globalt</a:t>
            </a:r>
            <a:r>
              <a:rPr lang="en-GB" dirty="0" smtClean="0"/>
              <a:t>.</a:t>
            </a:r>
            <a:endParaRPr lang="en-GB" dirty="0"/>
          </a:p>
        </p:txBody>
      </p:sp>
      <p:sp>
        <p:nvSpPr>
          <p:cNvPr id="4" name="Rubrik 3"/>
          <p:cNvSpPr>
            <a:spLocks noGrp="1"/>
          </p:cNvSpPr>
          <p:nvPr>
            <p:ph type="title"/>
          </p:nvPr>
        </p:nvSpPr>
        <p:spPr/>
        <p:txBody>
          <a:bodyPr/>
          <a:lstStyle/>
          <a:p>
            <a:pPr lvl="0"/>
            <a:r>
              <a:rPr lang="sv-SE" dirty="0"/>
              <a:t>SLU i hela </a:t>
            </a:r>
            <a:r>
              <a:rPr lang="sv-SE" dirty="0" smtClean="0"/>
              <a:t>Sverige</a:t>
            </a:r>
            <a:endParaRPr lang="sv-SE" dirty="0"/>
          </a:p>
        </p:txBody>
      </p:sp>
    </p:spTree>
    <p:extLst>
      <p:ext uri="{BB962C8B-B14F-4D97-AF65-F5344CB8AC3E}">
        <p14:creationId xmlns:p14="http://schemas.microsoft.com/office/powerpoint/2010/main" val="1252397302"/>
      </p:ext>
    </p:extLst>
  </p:cSld>
  <p:clrMapOvr>
    <a:masterClrMapping/>
  </p:clrMapOvr>
  <mc:AlternateContent xmlns:mc="http://schemas.openxmlformats.org/markup-compatibility/2006">
    <mc:Choice xmlns:p14="http://schemas.microsoft.com/office/powerpoint/2010/main" Requires="p14">
      <p:transition spd="slow" p14:dur="800">
        <p14:flythrough/>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Identitetshantering 2009</a:t>
            </a:r>
            <a:endParaRPr lang="sv-SE" dirty="0"/>
          </a:p>
        </p:txBody>
      </p:sp>
      <p:sp>
        <p:nvSpPr>
          <p:cNvPr id="3" name="Content Placeholder 2"/>
          <p:cNvSpPr>
            <a:spLocks noGrp="1"/>
          </p:cNvSpPr>
          <p:nvPr>
            <p:ph idx="1"/>
          </p:nvPr>
        </p:nvSpPr>
        <p:spPr/>
        <p:txBody>
          <a:bodyPr/>
          <a:lstStyle/>
          <a:p>
            <a:r>
              <a:rPr lang="sv-SE" dirty="0" smtClean="0"/>
              <a:t>Identiteter på många ställen</a:t>
            </a:r>
          </a:p>
          <a:p>
            <a:r>
              <a:rPr lang="sv-SE" dirty="0" smtClean="0"/>
              <a:t>Uppdaterades på olika ställen</a:t>
            </a:r>
          </a:p>
          <a:p>
            <a:r>
              <a:rPr lang="sv-SE" dirty="0" smtClean="0"/>
              <a:t>Registren ej lika !</a:t>
            </a:r>
          </a:p>
          <a:p>
            <a:r>
              <a:rPr lang="sv-SE" dirty="0" smtClean="0"/>
              <a:t>Behörigheter i många fall på person</a:t>
            </a:r>
          </a:p>
          <a:p>
            <a:r>
              <a:rPr lang="sv-SE" dirty="0" smtClean="0"/>
              <a:t>Otydligt organisationsträd</a:t>
            </a:r>
          </a:p>
          <a:p>
            <a:endParaRPr lang="sv-SE" dirty="0"/>
          </a:p>
          <a:p>
            <a:r>
              <a:rPr lang="sv-SE" dirty="0" smtClean="0"/>
              <a:t>Svårt (och dyrt att underhålla)</a:t>
            </a:r>
          </a:p>
          <a:p>
            <a:endParaRPr lang="sv-SE" dirty="0"/>
          </a:p>
          <a:p>
            <a:r>
              <a:rPr lang="sv-SE" dirty="0" smtClean="0"/>
              <a:t>Projekt startade (IDIS)</a:t>
            </a:r>
          </a:p>
          <a:p>
            <a:r>
              <a:rPr lang="sv-SE" b="1" dirty="0" smtClean="0"/>
              <a:t>Microsoft </a:t>
            </a:r>
            <a:r>
              <a:rPr lang="sv-SE" b="1" dirty="0" err="1" smtClean="0"/>
              <a:t>Forefront</a:t>
            </a:r>
            <a:r>
              <a:rPr lang="sv-SE" b="1" dirty="0" smtClean="0"/>
              <a:t> </a:t>
            </a:r>
            <a:r>
              <a:rPr lang="sv-SE" b="1" dirty="0" err="1"/>
              <a:t>I</a:t>
            </a:r>
            <a:r>
              <a:rPr lang="sv-SE" b="1" dirty="0" err="1" smtClean="0"/>
              <a:t>dentity</a:t>
            </a:r>
            <a:r>
              <a:rPr lang="sv-SE" b="1" dirty="0" smtClean="0"/>
              <a:t> Manager </a:t>
            </a:r>
            <a:r>
              <a:rPr lang="sv-SE" dirty="0" smtClean="0"/>
              <a:t>(FIM)</a:t>
            </a:r>
            <a:endParaRPr lang="sv-SE" dirty="0"/>
          </a:p>
        </p:txBody>
      </p:sp>
    </p:spTree>
    <p:extLst>
      <p:ext uri="{BB962C8B-B14F-4D97-AF65-F5344CB8AC3E}">
        <p14:creationId xmlns:p14="http://schemas.microsoft.com/office/powerpoint/2010/main" val="2587852424"/>
      </p:ext>
    </p:extLst>
  </p:cSld>
  <p:clrMapOvr>
    <a:masterClrMapping/>
  </p:clrMapOvr>
  <mc:AlternateContent xmlns:mc="http://schemas.openxmlformats.org/markup-compatibility/2006">
    <mc:Choice xmlns:p14="http://schemas.microsoft.com/office/powerpoint/2010/main" Requires="p14">
      <p:transition spd="slow" p14:dur="800">
        <p14:flythrough/>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149" name="AutoShape 101"/>
          <p:cNvCxnSpPr>
            <a:cxnSpLocks noChangeShapeType="1"/>
          </p:cNvCxnSpPr>
          <p:nvPr/>
        </p:nvCxnSpPr>
        <p:spPr bwMode="auto">
          <a:xfrm rot="16200000" flipH="1">
            <a:off x="4038487" y="1474676"/>
            <a:ext cx="171224" cy="2846161"/>
          </a:xfrm>
          <a:prstGeom prst="curvedConnector2">
            <a:avLst/>
          </a:prstGeom>
          <a:noFill/>
          <a:ln w="19050">
            <a:solidFill>
              <a:schemeClr val="tx1"/>
            </a:solidFill>
            <a:prstDash val="dash"/>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52" name="Rectangle 4"/>
          <p:cNvSpPr>
            <a:spLocks noChangeArrowheads="1"/>
          </p:cNvSpPr>
          <p:nvPr/>
        </p:nvSpPr>
        <p:spPr bwMode="auto">
          <a:xfrm>
            <a:off x="9032875" y="1166814"/>
            <a:ext cx="1338036" cy="359455"/>
          </a:xfrm>
          <a:prstGeom prst="rect">
            <a:avLst/>
          </a:prstGeom>
          <a:solidFill>
            <a:srgbClr val="C0C0C0"/>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defTabSz="1279525">
              <a:defRPr>
                <a:solidFill>
                  <a:schemeClr val="tx1"/>
                </a:solidFill>
                <a:latin typeface="Arial" panose="020B0604020202020204" pitchFamily="34" charset="0"/>
              </a:defRPr>
            </a:lvl1pPr>
            <a:lvl2pPr defTabSz="1279525">
              <a:defRPr>
                <a:solidFill>
                  <a:schemeClr val="tx1"/>
                </a:solidFill>
                <a:latin typeface="Arial" panose="020B0604020202020204" pitchFamily="34" charset="0"/>
              </a:defRPr>
            </a:lvl2pPr>
            <a:lvl3pPr defTabSz="1279525">
              <a:defRPr>
                <a:solidFill>
                  <a:schemeClr val="tx1"/>
                </a:solidFill>
                <a:latin typeface="Arial" panose="020B0604020202020204" pitchFamily="34" charset="0"/>
              </a:defRPr>
            </a:lvl3pPr>
            <a:lvl4pPr defTabSz="1279525">
              <a:defRPr>
                <a:solidFill>
                  <a:schemeClr val="tx1"/>
                </a:solidFill>
                <a:latin typeface="Arial" panose="020B0604020202020204" pitchFamily="34" charset="0"/>
              </a:defRPr>
            </a:lvl4pPr>
            <a:lvl5pPr defTabSz="1279525">
              <a:defRPr>
                <a:solidFill>
                  <a:schemeClr val="tx1"/>
                </a:solidFill>
                <a:latin typeface="Arial" panose="020B0604020202020204" pitchFamily="34" charset="0"/>
              </a:defRPr>
            </a:lvl5pPr>
            <a:lvl6pPr defTabSz="1279525" fontAlgn="base">
              <a:spcBef>
                <a:spcPct val="0"/>
              </a:spcBef>
              <a:spcAft>
                <a:spcPct val="0"/>
              </a:spcAft>
              <a:defRPr>
                <a:solidFill>
                  <a:schemeClr val="tx1"/>
                </a:solidFill>
                <a:latin typeface="Arial" panose="020B0604020202020204" pitchFamily="34" charset="0"/>
              </a:defRPr>
            </a:lvl6pPr>
            <a:lvl7pPr defTabSz="1279525" fontAlgn="base">
              <a:spcBef>
                <a:spcPct val="0"/>
              </a:spcBef>
              <a:spcAft>
                <a:spcPct val="0"/>
              </a:spcAft>
              <a:defRPr>
                <a:solidFill>
                  <a:schemeClr val="tx1"/>
                </a:solidFill>
                <a:latin typeface="Arial" panose="020B0604020202020204" pitchFamily="34" charset="0"/>
              </a:defRPr>
            </a:lvl7pPr>
            <a:lvl8pPr defTabSz="1279525" fontAlgn="base">
              <a:spcBef>
                <a:spcPct val="0"/>
              </a:spcBef>
              <a:spcAft>
                <a:spcPct val="0"/>
              </a:spcAft>
              <a:defRPr>
                <a:solidFill>
                  <a:schemeClr val="tx1"/>
                </a:solidFill>
                <a:latin typeface="Arial" panose="020B0604020202020204" pitchFamily="34" charset="0"/>
              </a:defRPr>
            </a:lvl8pPr>
            <a:lvl9pPr defTabSz="1279525" fontAlgn="base">
              <a:spcBef>
                <a:spcPct val="0"/>
              </a:spcBef>
              <a:spcAft>
                <a:spcPct val="0"/>
              </a:spcAft>
              <a:defRPr>
                <a:solidFill>
                  <a:schemeClr val="tx1"/>
                </a:solidFill>
                <a:latin typeface="Arial" panose="020B0604020202020204" pitchFamily="34" charset="0"/>
              </a:defRPr>
            </a:lvl9pPr>
          </a:lstStyle>
          <a:p>
            <a:pPr algn="ctr"/>
            <a:r>
              <a:rPr lang="sv-SE" altLang="sv-SE" sz="1429"/>
              <a:t>SLU,s LADOK</a:t>
            </a:r>
          </a:p>
        </p:txBody>
      </p:sp>
      <p:sp>
        <p:nvSpPr>
          <p:cNvPr id="2053" name="AutoShape 5"/>
          <p:cNvSpPr>
            <a:spLocks noChangeArrowheads="1"/>
          </p:cNvSpPr>
          <p:nvPr/>
        </p:nvSpPr>
        <p:spPr bwMode="auto">
          <a:xfrm>
            <a:off x="5053921" y="4612823"/>
            <a:ext cx="874259" cy="874259"/>
          </a:xfrm>
          <a:prstGeom prst="flowChartMagneticDisk">
            <a:avLst/>
          </a:prstGeom>
          <a:solidFill>
            <a:srgbClr val="FF0000">
              <a:alpha val="20000"/>
            </a:srgbClr>
          </a:solidFill>
          <a:ln w="25400">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defTabSz="1279525">
              <a:defRPr>
                <a:solidFill>
                  <a:schemeClr val="tx1"/>
                </a:solidFill>
                <a:latin typeface="Arial" panose="020B0604020202020204" pitchFamily="34" charset="0"/>
              </a:defRPr>
            </a:lvl1pPr>
            <a:lvl2pPr defTabSz="1279525">
              <a:defRPr>
                <a:solidFill>
                  <a:schemeClr val="tx1"/>
                </a:solidFill>
                <a:latin typeface="Arial" panose="020B0604020202020204" pitchFamily="34" charset="0"/>
              </a:defRPr>
            </a:lvl2pPr>
            <a:lvl3pPr defTabSz="1279525">
              <a:defRPr>
                <a:solidFill>
                  <a:schemeClr val="tx1"/>
                </a:solidFill>
                <a:latin typeface="Arial" panose="020B0604020202020204" pitchFamily="34" charset="0"/>
              </a:defRPr>
            </a:lvl3pPr>
            <a:lvl4pPr defTabSz="1279525">
              <a:defRPr>
                <a:solidFill>
                  <a:schemeClr val="tx1"/>
                </a:solidFill>
                <a:latin typeface="Arial" panose="020B0604020202020204" pitchFamily="34" charset="0"/>
              </a:defRPr>
            </a:lvl4pPr>
            <a:lvl5pPr defTabSz="1279525">
              <a:defRPr>
                <a:solidFill>
                  <a:schemeClr val="tx1"/>
                </a:solidFill>
                <a:latin typeface="Arial" panose="020B0604020202020204" pitchFamily="34" charset="0"/>
              </a:defRPr>
            </a:lvl5pPr>
            <a:lvl6pPr defTabSz="1279525" fontAlgn="base">
              <a:spcBef>
                <a:spcPct val="0"/>
              </a:spcBef>
              <a:spcAft>
                <a:spcPct val="0"/>
              </a:spcAft>
              <a:defRPr>
                <a:solidFill>
                  <a:schemeClr val="tx1"/>
                </a:solidFill>
                <a:latin typeface="Arial" panose="020B0604020202020204" pitchFamily="34" charset="0"/>
              </a:defRPr>
            </a:lvl6pPr>
            <a:lvl7pPr defTabSz="1279525" fontAlgn="base">
              <a:spcBef>
                <a:spcPct val="0"/>
              </a:spcBef>
              <a:spcAft>
                <a:spcPct val="0"/>
              </a:spcAft>
              <a:defRPr>
                <a:solidFill>
                  <a:schemeClr val="tx1"/>
                </a:solidFill>
                <a:latin typeface="Arial" panose="020B0604020202020204" pitchFamily="34" charset="0"/>
              </a:defRPr>
            </a:lvl7pPr>
            <a:lvl8pPr defTabSz="1279525" fontAlgn="base">
              <a:spcBef>
                <a:spcPct val="0"/>
              </a:spcBef>
              <a:spcAft>
                <a:spcPct val="0"/>
              </a:spcAft>
              <a:defRPr>
                <a:solidFill>
                  <a:schemeClr val="tx1"/>
                </a:solidFill>
                <a:latin typeface="Arial" panose="020B0604020202020204" pitchFamily="34" charset="0"/>
              </a:defRPr>
            </a:lvl8pPr>
            <a:lvl9pPr defTabSz="1279525" fontAlgn="base">
              <a:spcBef>
                <a:spcPct val="0"/>
              </a:spcBef>
              <a:spcAft>
                <a:spcPct val="0"/>
              </a:spcAft>
              <a:defRPr>
                <a:solidFill>
                  <a:schemeClr val="tx1"/>
                </a:solidFill>
                <a:latin typeface="Arial" panose="020B0604020202020204" pitchFamily="34" charset="0"/>
              </a:defRPr>
            </a:lvl9pPr>
          </a:lstStyle>
          <a:p>
            <a:pPr algn="ctr"/>
            <a:r>
              <a:rPr lang="sv-SE" altLang="sv-SE" sz="1429"/>
              <a:t>AD</a:t>
            </a:r>
          </a:p>
        </p:txBody>
      </p:sp>
      <p:pic>
        <p:nvPicPr>
          <p:cNvPr id="2055" name="Picture 7" descr="j02857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04948" y="6154965"/>
            <a:ext cx="299357" cy="183696"/>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MCj043266100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65537" y="6103939"/>
            <a:ext cx="308429" cy="308429"/>
          </a:xfrm>
          <a:prstGeom prst="rect">
            <a:avLst/>
          </a:prstGeom>
          <a:noFill/>
          <a:extLst>
            <a:ext uri="{909E8E84-426E-40DD-AFC4-6F175D3DCCD1}">
              <a14:hiddenFill xmlns:a14="http://schemas.microsoft.com/office/drawing/2010/main">
                <a:solidFill>
                  <a:srgbClr val="FFFFFF"/>
                </a:solidFill>
              </a14:hiddenFill>
            </a:ext>
          </a:extLst>
        </p:spPr>
      </p:pic>
      <p:pic>
        <p:nvPicPr>
          <p:cNvPr id="2057" name="Picture 9" descr="j018634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45492" y="6103939"/>
            <a:ext cx="213179" cy="299357"/>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Apply%2520GPO">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28178" y="6103939"/>
            <a:ext cx="322036" cy="295955"/>
          </a:xfrm>
          <a:prstGeom prst="rect">
            <a:avLst/>
          </a:prstGeom>
          <a:noFill/>
          <a:extLst>
            <a:ext uri="{909E8E84-426E-40DD-AFC4-6F175D3DCCD1}">
              <a14:hiddenFill xmlns:a14="http://schemas.microsoft.com/office/drawing/2010/main">
                <a:solidFill>
                  <a:srgbClr val="FFFFFF"/>
                </a:solidFill>
              </a14:hiddenFill>
            </a:ext>
          </a:extLst>
        </p:spPr>
      </p:pic>
      <p:cxnSp>
        <p:nvCxnSpPr>
          <p:cNvPr id="2061" name="AutoShape 13"/>
          <p:cNvCxnSpPr>
            <a:cxnSpLocks noChangeShapeType="1"/>
            <a:stCxn id="2053" idx="3"/>
            <a:endCxn id="2057" idx="0"/>
          </p:cNvCxnSpPr>
          <p:nvPr/>
        </p:nvCxnSpPr>
        <p:spPr bwMode="auto">
          <a:xfrm flipH="1">
            <a:off x="4852081" y="5496152"/>
            <a:ext cx="639536" cy="607786"/>
          </a:xfrm>
          <a:prstGeom prst="straightConnector1">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62" name="AutoShape 14"/>
          <p:cNvCxnSpPr>
            <a:cxnSpLocks noChangeShapeType="1"/>
            <a:stCxn id="2053" idx="3"/>
            <a:endCxn id="2055" idx="0"/>
          </p:cNvCxnSpPr>
          <p:nvPr/>
        </p:nvCxnSpPr>
        <p:spPr bwMode="auto">
          <a:xfrm flipH="1">
            <a:off x="5254626" y="5496153"/>
            <a:ext cx="236991" cy="658812"/>
          </a:xfrm>
          <a:prstGeom prst="straightConnector1">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63" name="AutoShape 15"/>
          <p:cNvCxnSpPr>
            <a:cxnSpLocks noChangeShapeType="1"/>
            <a:stCxn id="2053" idx="3"/>
            <a:endCxn id="2056" idx="0"/>
          </p:cNvCxnSpPr>
          <p:nvPr/>
        </p:nvCxnSpPr>
        <p:spPr bwMode="auto">
          <a:xfrm>
            <a:off x="5491617" y="5496152"/>
            <a:ext cx="128134" cy="607786"/>
          </a:xfrm>
          <a:prstGeom prst="straightConnector1">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64" name="AutoShape 16"/>
          <p:cNvCxnSpPr>
            <a:cxnSpLocks noChangeShapeType="1"/>
            <a:stCxn id="2053" idx="3"/>
            <a:endCxn id="2060" idx="0"/>
          </p:cNvCxnSpPr>
          <p:nvPr/>
        </p:nvCxnSpPr>
        <p:spPr bwMode="auto">
          <a:xfrm>
            <a:off x="5491616" y="5496152"/>
            <a:ext cx="597580" cy="607786"/>
          </a:xfrm>
          <a:prstGeom prst="straightConnector1">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66" name="Rectangle 18"/>
          <p:cNvSpPr>
            <a:spLocks noChangeArrowheads="1"/>
          </p:cNvSpPr>
          <p:nvPr/>
        </p:nvSpPr>
        <p:spPr bwMode="auto">
          <a:xfrm>
            <a:off x="9085036" y="3891643"/>
            <a:ext cx="1336902" cy="359456"/>
          </a:xfrm>
          <a:prstGeom prst="rect">
            <a:avLst/>
          </a:prstGeom>
          <a:solidFill>
            <a:srgbClr val="C0C0C0"/>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defTabSz="1279525">
              <a:defRPr>
                <a:solidFill>
                  <a:schemeClr val="tx1"/>
                </a:solidFill>
                <a:latin typeface="Arial" panose="020B0604020202020204" pitchFamily="34" charset="0"/>
              </a:defRPr>
            </a:lvl1pPr>
            <a:lvl2pPr defTabSz="1279525">
              <a:defRPr>
                <a:solidFill>
                  <a:schemeClr val="tx1"/>
                </a:solidFill>
                <a:latin typeface="Arial" panose="020B0604020202020204" pitchFamily="34" charset="0"/>
              </a:defRPr>
            </a:lvl2pPr>
            <a:lvl3pPr defTabSz="1279525">
              <a:defRPr>
                <a:solidFill>
                  <a:schemeClr val="tx1"/>
                </a:solidFill>
                <a:latin typeface="Arial" panose="020B0604020202020204" pitchFamily="34" charset="0"/>
              </a:defRPr>
            </a:lvl3pPr>
            <a:lvl4pPr defTabSz="1279525">
              <a:defRPr>
                <a:solidFill>
                  <a:schemeClr val="tx1"/>
                </a:solidFill>
                <a:latin typeface="Arial" panose="020B0604020202020204" pitchFamily="34" charset="0"/>
              </a:defRPr>
            </a:lvl4pPr>
            <a:lvl5pPr defTabSz="1279525">
              <a:defRPr>
                <a:solidFill>
                  <a:schemeClr val="tx1"/>
                </a:solidFill>
                <a:latin typeface="Arial" panose="020B0604020202020204" pitchFamily="34" charset="0"/>
              </a:defRPr>
            </a:lvl5pPr>
            <a:lvl6pPr defTabSz="1279525" fontAlgn="base">
              <a:spcBef>
                <a:spcPct val="0"/>
              </a:spcBef>
              <a:spcAft>
                <a:spcPct val="0"/>
              </a:spcAft>
              <a:defRPr>
                <a:solidFill>
                  <a:schemeClr val="tx1"/>
                </a:solidFill>
                <a:latin typeface="Arial" panose="020B0604020202020204" pitchFamily="34" charset="0"/>
              </a:defRPr>
            </a:lvl6pPr>
            <a:lvl7pPr defTabSz="1279525" fontAlgn="base">
              <a:spcBef>
                <a:spcPct val="0"/>
              </a:spcBef>
              <a:spcAft>
                <a:spcPct val="0"/>
              </a:spcAft>
              <a:defRPr>
                <a:solidFill>
                  <a:schemeClr val="tx1"/>
                </a:solidFill>
                <a:latin typeface="Arial" panose="020B0604020202020204" pitchFamily="34" charset="0"/>
              </a:defRPr>
            </a:lvl7pPr>
            <a:lvl8pPr defTabSz="1279525" fontAlgn="base">
              <a:spcBef>
                <a:spcPct val="0"/>
              </a:spcBef>
              <a:spcAft>
                <a:spcPct val="0"/>
              </a:spcAft>
              <a:defRPr>
                <a:solidFill>
                  <a:schemeClr val="tx1"/>
                </a:solidFill>
                <a:latin typeface="Arial" panose="020B0604020202020204" pitchFamily="34" charset="0"/>
              </a:defRPr>
            </a:lvl8pPr>
            <a:lvl9pPr defTabSz="1279525" fontAlgn="base">
              <a:spcBef>
                <a:spcPct val="0"/>
              </a:spcBef>
              <a:spcAft>
                <a:spcPct val="0"/>
              </a:spcAft>
              <a:defRPr>
                <a:solidFill>
                  <a:schemeClr val="tx1"/>
                </a:solidFill>
                <a:latin typeface="Arial" panose="020B0604020202020204" pitchFamily="34" charset="0"/>
              </a:defRPr>
            </a:lvl9pPr>
          </a:lstStyle>
          <a:p>
            <a:pPr algn="ctr"/>
            <a:r>
              <a:rPr lang="sv-SE" altLang="sv-SE" sz="1429"/>
              <a:t>ANSTI</a:t>
            </a:r>
          </a:p>
        </p:txBody>
      </p:sp>
      <p:sp>
        <p:nvSpPr>
          <p:cNvPr id="2067" name="AutoShape 19"/>
          <p:cNvSpPr>
            <a:spLocks noChangeArrowheads="1"/>
          </p:cNvSpPr>
          <p:nvPr/>
        </p:nvSpPr>
        <p:spPr bwMode="auto">
          <a:xfrm>
            <a:off x="9085036" y="4509634"/>
            <a:ext cx="667884" cy="720044"/>
          </a:xfrm>
          <a:prstGeom prst="flowChartMagneticDisk">
            <a:avLst/>
          </a:prstGeom>
          <a:solidFill>
            <a:srgbClr val="C0C0C0"/>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defTabSz="1279525">
              <a:defRPr>
                <a:solidFill>
                  <a:schemeClr val="tx1"/>
                </a:solidFill>
                <a:latin typeface="Arial" panose="020B0604020202020204" pitchFamily="34" charset="0"/>
              </a:defRPr>
            </a:lvl1pPr>
            <a:lvl2pPr defTabSz="1279525">
              <a:defRPr>
                <a:solidFill>
                  <a:schemeClr val="tx1"/>
                </a:solidFill>
                <a:latin typeface="Arial" panose="020B0604020202020204" pitchFamily="34" charset="0"/>
              </a:defRPr>
            </a:lvl2pPr>
            <a:lvl3pPr defTabSz="1279525">
              <a:defRPr>
                <a:solidFill>
                  <a:schemeClr val="tx1"/>
                </a:solidFill>
                <a:latin typeface="Arial" panose="020B0604020202020204" pitchFamily="34" charset="0"/>
              </a:defRPr>
            </a:lvl3pPr>
            <a:lvl4pPr defTabSz="1279525">
              <a:defRPr>
                <a:solidFill>
                  <a:schemeClr val="tx1"/>
                </a:solidFill>
                <a:latin typeface="Arial" panose="020B0604020202020204" pitchFamily="34" charset="0"/>
              </a:defRPr>
            </a:lvl4pPr>
            <a:lvl5pPr defTabSz="1279525">
              <a:defRPr>
                <a:solidFill>
                  <a:schemeClr val="tx1"/>
                </a:solidFill>
                <a:latin typeface="Arial" panose="020B0604020202020204" pitchFamily="34" charset="0"/>
              </a:defRPr>
            </a:lvl5pPr>
            <a:lvl6pPr defTabSz="1279525" fontAlgn="base">
              <a:spcBef>
                <a:spcPct val="0"/>
              </a:spcBef>
              <a:spcAft>
                <a:spcPct val="0"/>
              </a:spcAft>
              <a:defRPr>
                <a:solidFill>
                  <a:schemeClr val="tx1"/>
                </a:solidFill>
                <a:latin typeface="Arial" panose="020B0604020202020204" pitchFamily="34" charset="0"/>
              </a:defRPr>
            </a:lvl6pPr>
            <a:lvl7pPr defTabSz="1279525" fontAlgn="base">
              <a:spcBef>
                <a:spcPct val="0"/>
              </a:spcBef>
              <a:spcAft>
                <a:spcPct val="0"/>
              </a:spcAft>
              <a:defRPr>
                <a:solidFill>
                  <a:schemeClr val="tx1"/>
                </a:solidFill>
                <a:latin typeface="Arial" panose="020B0604020202020204" pitchFamily="34" charset="0"/>
              </a:defRPr>
            </a:lvl7pPr>
            <a:lvl8pPr defTabSz="1279525" fontAlgn="base">
              <a:spcBef>
                <a:spcPct val="0"/>
              </a:spcBef>
              <a:spcAft>
                <a:spcPct val="0"/>
              </a:spcAft>
              <a:defRPr>
                <a:solidFill>
                  <a:schemeClr val="tx1"/>
                </a:solidFill>
                <a:latin typeface="Arial" panose="020B0604020202020204" pitchFamily="34" charset="0"/>
              </a:defRPr>
            </a:lvl8pPr>
            <a:lvl9pPr defTabSz="1279525" fontAlgn="base">
              <a:spcBef>
                <a:spcPct val="0"/>
              </a:spcBef>
              <a:spcAft>
                <a:spcPct val="0"/>
              </a:spcAft>
              <a:defRPr>
                <a:solidFill>
                  <a:schemeClr val="tx1"/>
                </a:solidFill>
                <a:latin typeface="Arial" panose="020B0604020202020204" pitchFamily="34" charset="0"/>
              </a:defRPr>
            </a:lvl9pPr>
          </a:lstStyle>
          <a:p>
            <a:pPr algn="ctr"/>
            <a:r>
              <a:rPr lang="sv-SE" altLang="sv-SE" sz="1429"/>
              <a:t>Primula</a:t>
            </a:r>
          </a:p>
        </p:txBody>
      </p:sp>
      <p:sp>
        <p:nvSpPr>
          <p:cNvPr id="2068" name="AutoShape 20"/>
          <p:cNvSpPr>
            <a:spLocks noChangeArrowheads="1"/>
          </p:cNvSpPr>
          <p:nvPr/>
        </p:nvSpPr>
        <p:spPr bwMode="auto">
          <a:xfrm>
            <a:off x="9908269" y="4509635"/>
            <a:ext cx="462643" cy="410482"/>
          </a:xfrm>
          <a:prstGeom prst="flowChartMagneticDisk">
            <a:avLst/>
          </a:prstGeom>
          <a:solidFill>
            <a:srgbClr val="C0C0C0"/>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defTabSz="1279525">
              <a:defRPr>
                <a:solidFill>
                  <a:schemeClr val="tx1"/>
                </a:solidFill>
                <a:latin typeface="Arial" panose="020B0604020202020204" pitchFamily="34" charset="0"/>
              </a:defRPr>
            </a:lvl1pPr>
            <a:lvl2pPr defTabSz="1279525">
              <a:defRPr>
                <a:solidFill>
                  <a:schemeClr val="tx1"/>
                </a:solidFill>
                <a:latin typeface="Arial" panose="020B0604020202020204" pitchFamily="34" charset="0"/>
              </a:defRPr>
            </a:lvl2pPr>
            <a:lvl3pPr defTabSz="1279525">
              <a:defRPr>
                <a:solidFill>
                  <a:schemeClr val="tx1"/>
                </a:solidFill>
                <a:latin typeface="Arial" panose="020B0604020202020204" pitchFamily="34" charset="0"/>
              </a:defRPr>
            </a:lvl3pPr>
            <a:lvl4pPr defTabSz="1279525">
              <a:defRPr>
                <a:solidFill>
                  <a:schemeClr val="tx1"/>
                </a:solidFill>
                <a:latin typeface="Arial" panose="020B0604020202020204" pitchFamily="34" charset="0"/>
              </a:defRPr>
            </a:lvl4pPr>
            <a:lvl5pPr defTabSz="1279525">
              <a:defRPr>
                <a:solidFill>
                  <a:schemeClr val="tx1"/>
                </a:solidFill>
                <a:latin typeface="Arial" panose="020B0604020202020204" pitchFamily="34" charset="0"/>
              </a:defRPr>
            </a:lvl5pPr>
            <a:lvl6pPr defTabSz="1279525" fontAlgn="base">
              <a:spcBef>
                <a:spcPct val="0"/>
              </a:spcBef>
              <a:spcAft>
                <a:spcPct val="0"/>
              </a:spcAft>
              <a:defRPr>
                <a:solidFill>
                  <a:schemeClr val="tx1"/>
                </a:solidFill>
                <a:latin typeface="Arial" panose="020B0604020202020204" pitchFamily="34" charset="0"/>
              </a:defRPr>
            </a:lvl6pPr>
            <a:lvl7pPr defTabSz="1279525" fontAlgn="base">
              <a:spcBef>
                <a:spcPct val="0"/>
              </a:spcBef>
              <a:spcAft>
                <a:spcPct val="0"/>
              </a:spcAft>
              <a:defRPr>
                <a:solidFill>
                  <a:schemeClr val="tx1"/>
                </a:solidFill>
                <a:latin typeface="Arial" panose="020B0604020202020204" pitchFamily="34" charset="0"/>
              </a:defRPr>
            </a:lvl7pPr>
            <a:lvl8pPr defTabSz="1279525" fontAlgn="base">
              <a:spcBef>
                <a:spcPct val="0"/>
              </a:spcBef>
              <a:spcAft>
                <a:spcPct val="0"/>
              </a:spcAft>
              <a:defRPr>
                <a:solidFill>
                  <a:schemeClr val="tx1"/>
                </a:solidFill>
                <a:latin typeface="Arial" panose="020B0604020202020204" pitchFamily="34" charset="0"/>
              </a:defRPr>
            </a:lvl8pPr>
            <a:lvl9pPr defTabSz="1279525" fontAlgn="base">
              <a:spcBef>
                <a:spcPct val="0"/>
              </a:spcBef>
              <a:spcAft>
                <a:spcPct val="0"/>
              </a:spcAft>
              <a:defRPr>
                <a:solidFill>
                  <a:schemeClr val="tx1"/>
                </a:solidFill>
                <a:latin typeface="Arial" panose="020B0604020202020204" pitchFamily="34" charset="0"/>
              </a:defRPr>
            </a:lvl9pPr>
          </a:lstStyle>
          <a:p>
            <a:pPr algn="ctr"/>
            <a:r>
              <a:rPr lang="sv-SE" altLang="sv-SE" sz="1000"/>
              <a:t>SidoDB</a:t>
            </a:r>
          </a:p>
        </p:txBody>
      </p:sp>
      <p:sp>
        <p:nvSpPr>
          <p:cNvPr id="2069" name="Text Box 21"/>
          <p:cNvSpPr txBox="1">
            <a:spLocks noChangeArrowheads="1"/>
          </p:cNvSpPr>
          <p:nvPr/>
        </p:nvSpPr>
        <p:spPr bwMode="auto">
          <a:xfrm>
            <a:off x="8846912" y="3437460"/>
            <a:ext cx="1336902" cy="488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279525">
              <a:defRPr>
                <a:solidFill>
                  <a:schemeClr val="tx1"/>
                </a:solidFill>
                <a:latin typeface="Arial" panose="020B0604020202020204" pitchFamily="34" charset="0"/>
              </a:defRPr>
            </a:lvl1pPr>
            <a:lvl2pPr defTabSz="1279525">
              <a:defRPr>
                <a:solidFill>
                  <a:schemeClr val="tx1"/>
                </a:solidFill>
                <a:latin typeface="Arial" panose="020B0604020202020204" pitchFamily="34" charset="0"/>
              </a:defRPr>
            </a:lvl2pPr>
            <a:lvl3pPr defTabSz="1279525">
              <a:defRPr>
                <a:solidFill>
                  <a:schemeClr val="tx1"/>
                </a:solidFill>
                <a:latin typeface="Arial" panose="020B0604020202020204" pitchFamily="34" charset="0"/>
              </a:defRPr>
            </a:lvl3pPr>
            <a:lvl4pPr defTabSz="1279525">
              <a:defRPr>
                <a:solidFill>
                  <a:schemeClr val="tx1"/>
                </a:solidFill>
                <a:latin typeface="Arial" panose="020B0604020202020204" pitchFamily="34" charset="0"/>
              </a:defRPr>
            </a:lvl4pPr>
            <a:lvl5pPr defTabSz="1279525">
              <a:defRPr>
                <a:solidFill>
                  <a:schemeClr val="tx1"/>
                </a:solidFill>
                <a:latin typeface="Arial" panose="020B0604020202020204" pitchFamily="34" charset="0"/>
              </a:defRPr>
            </a:lvl5pPr>
            <a:lvl6pPr defTabSz="1279525" fontAlgn="base">
              <a:spcBef>
                <a:spcPct val="0"/>
              </a:spcBef>
              <a:spcAft>
                <a:spcPct val="0"/>
              </a:spcAft>
              <a:defRPr>
                <a:solidFill>
                  <a:schemeClr val="tx1"/>
                </a:solidFill>
                <a:latin typeface="Arial" panose="020B0604020202020204" pitchFamily="34" charset="0"/>
              </a:defRPr>
            </a:lvl6pPr>
            <a:lvl7pPr defTabSz="1279525" fontAlgn="base">
              <a:spcBef>
                <a:spcPct val="0"/>
              </a:spcBef>
              <a:spcAft>
                <a:spcPct val="0"/>
              </a:spcAft>
              <a:defRPr>
                <a:solidFill>
                  <a:schemeClr val="tx1"/>
                </a:solidFill>
                <a:latin typeface="Arial" panose="020B0604020202020204" pitchFamily="34" charset="0"/>
              </a:defRPr>
            </a:lvl7pPr>
            <a:lvl8pPr defTabSz="1279525" fontAlgn="base">
              <a:spcBef>
                <a:spcPct val="0"/>
              </a:spcBef>
              <a:spcAft>
                <a:spcPct val="0"/>
              </a:spcAft>
              <a:defRPr>
                <a:solidFill>
                  <a:schemeClr val="tx1"/>
                </a:solidFill>
                <a:latin typeface="Arial" panose="020B0604020202020204" pitchFamily="34" charset="0"/>
              </a:defRPr>
            </a:lvl8pPr>
            <a:lvl9pPr defTabSz="1279525" fontAlgn="base">
              <a:spcBef>
                <a:spcPct val="0"/>
              </a:spcBef>
              <a:spcAft>
                <a:spcPct val="0"/>
              </a:spcAft>
              <a:defRPr>
                <a:solidFill>
                  <a:schemeClr val="tx1"/>
                </a:solidFill>
                <a:latin typeface="Arial" panose="020B0604020202020204" pitchFamily="34" charset="0"/>
              </a:defRPr>
            </a:lvl9pPr>
          </a:lstStyle>
          <a:p>
            <a:pPr algn="ctr"/>
            <a:r>
              <a:rPr lang="sv-SE" altLang="sv-SE" sz="1286" dirty="0"/>
              <a:t>    </a:t>
            </a:r>
            <a:r>
              <a:rPr lang="sv-SE" altLang="sv-SE" sz="1286" dirty="0"/>
              <a:t>Personer     </a:t>
            </a:r>
            <a:r>
              <a:rPr lang="sv-SE" altLang="sv-SE" sz="1286" dirty="0"/>
              <a:t>”källa”</a:t>
            </a:r>
          </a:p>
        </p:txBody>
      </p:sp>
      <p:sp>
        <p:nvSpPr>
          <p:cNvPr id="2070" name="Text Box 22"/>
          <p:cNvSpPr txBox="1">
            <a:spLocks noChangeArrowheads="1"/>
          </p:cNvSpPr>
          <p:nvPr/>
        </p:nvSpPr>
        <p:spPr bwMode="auto">
          <a:xfrm>
            <a:off x="9034011" y="909411"/>
            <a:ext cx="1336901" cy="290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279525">
              <a:defRPr>
                <a:solidFill>
                  <a:schemeClr val="tx1"/>
                </a:solidFill>
                <a:latin typeface="Arial" panose="020B0604020202020204" pitchFamily="34" charset="0"/>
              </a:defRPr>
            </a:lvl1pPr>
            <a:lvl2pPr defTabSz="1279525">
              <a:defRPr>
                <a:solidFill>
                  <a:schemeClr val="tx1"/>
                </a:solidFill>
                <a:latin typeface="Arial" panose="020B0604020202020204" pitchFamily="34" charset="0"/>
              </a:defRPr>
            </a:lvl2pPr>
            <a:lvl3pPr defTabSz="1279525">
              <a:defRPr>
                <a:solidFill>
                  <a:schemeClr val="tx1"/>
                </a:solidFill>
                <a:latin typeface="Arial" panose="020B0604020202020204" pitchFamily="34" charset="0"/>
              </a:defRPr>
            </a:lvl3pPr>
            <a:lvl4pPr defTabSz="1279525">
              <a:defRPr>
                <a:solidFill>
                  <a:schemeClr val="tx1"/>
                </a:solidFill>
                <a:latin typeface="Arial" panose="020B0604020202020204" pitchFamily="34" charset="0"/>
              </a:defRPr>
            </a:lvl4pPr>
            <a:lvl5pPr defTabSz="1279525">
              <a:defRPr>
                <a:solidFill>
                  <a:schemeClr val="tx1"/>
                </a:solidFill>
                <a:latin typeface="Arial" panose="020B0604020202020204" pitchFamily="34" charset="0"/>
              </a:defRPr>
            </a:lvl5pPr>
            <a:lvl6pPr defTabSz="1279525" fontAlgn="base">
              <a:spcBef>
                <a:spcPct val="0"/>
              </a:spcBef>
              <a:spcAft>
                <a:spcPct val="0"/>
              </a:spcAft>
              <a:defRPr>
                <a:solidFill>
                  <a:schemeClr val="tx1"/>
                </a:solidFill>
                <a:latin typeface="Arial" panose="020B0604020202020204" pitchFamily="34" charset="0"/>
              </a:defRPr>
            </a:lvl6pPr>
            <a:lvl7pPr defTabSz="1279525" fontAlgn="base">
              <a:spcBef>
                <a:spcPct val="0"/>
              </a:spcBef>
              <a:spcAft>
                <a:spcPct val="0"/>
              </a:spcAft>
              <a:defRPr>
                <a:solidFill>
                  <a:schemeClr val="tx1"/>
                </a:solidFill>
                <a:latin typeface="Arial" panose="020B0604020202020204" pitchFamily="34" charset="0"/>
              </a:defRPr>
            </a:lvl7pPr>
            <a:lvl8pPr defTabSz="1279525" fontAlgn="base">
              <a:spcBef>
                <a:spcPct val="0"/>
              </a:spcBef>
              <a:spcAft>
                <a:spcPct val="0"/>
              </a:spcAft>
              <a:defRPr>
                <a:solidFill>
                  <a:schemeClr val="tx1"/>
                </a:solidFill>
                <a:latin typeface="Arial" panose="020B0604020202020204" pitchFamily="34" charset="0"/>
              </a:defRPr>
            </a:lvl8pPr>
            <a:lvl9pPr defTabSz="1279525" fontAlgn="base">
              <a:spcBef>
                <a:spcPct val="0"/>
              </a:spcBef>
              <a:spcAft>
                <a:spcPct val="0"/>
              </a:spcAft>
              <a:defRPr>
                <a:solidFill>
                  <a:schemeClr val="tx1"/>
                </a:solidFill>
                <a:latin typeface="Arial" panose="020B0604020202020204" pitchFamily="34" charset="0"/>
              </a:defRPr>
            </a:lvl9pPr>
          </a:lstStyle>
          <a:p>
            <a:pPr algn="ctr"/>
            <a:r>
              <a:rPr lang="sv-SE" altLang="sv-SE" sz="1286"/>
              <a:t>Stud källa</a:t>
            </a:r>
          </a:p>
        </p:txBody>
      </p:sp>
      <p:cxnSp>
        <p:nvCxnSpPr>
          <p:cNvPr id="2071" name="AutoShape 23"/>
          <p:cNvCxnSpPr>
            <a:cxnSpLocks noChangeShapeType="1"/>
            <a:stCxn id="2066" idx="2"/>
            <a:endCxn id="2067" idx="1"/>
          </p:cNvCxnSpPr>
          <p:nvPr/>
        </p:nvCxnSpPr>
        <p:spPr bwMode="auto">
          <a:xfrm flipH="1">
            <a:off x="9419546" y="4260171"/>
            <a:ext cx="334509" cy="240393"/>
          </a:xfrm>
          <a:prstGeom prst="straightConnector1">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72" name="AutoShape 24"/>
          <p:cNvCxnSpPr>
            <a:cxnSpLocks noChangeShapeType="1"/>
            <a:stCxn id="2066" idx="2"/>
            <a:endCxn id="2068" idx="1"/>
          </p:cNvCxnSpPr>
          <p:nvPr/>
        </p:nvCxnSpPr>
        <p:spPr bwMode="auto">
          <a:xfrm>
            <a:off x="9754053" y="4260171"/>
            <a:ext cx="385536" cy="240393"/>
          </a:xfrm>
          <a:prstGeom prst="straightConnector1">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73" name="Line 25"/>
          <p:cNvSpPr>
            <a:spLocks noChangeShapeType="1"/>
          </p:cNvSpPr>
          <p:nvPr/>
        </p:nvSpPr>
        <p:spPr bwMode="auto">
          <a:xfrm>
            <a:off x="8673420" y="0"/>
            <a:ext cx="0" cy="6858000"/>
          </a:xfrm>
          <a:prstGeom prst="line">
            <a:avLst/>
          </a:prstGeom>
          <a:noFill/>
          <a:ln w="12700">
            <a:solidFill>
              <a:schemeClr val="tx1"/>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v-SE" sz="1286"/>
          </a:p>
        </p:txBody>
      </p:sp>
      <p:sp>
        <p:nvSpPr>
          <p:cNvPr id="2074" name="Line 26"/>
          <p:cNvSpPr>
            <a:spLocks noChangeShapeType="1"/>
          </p:cNvSpPr>
          <p:nvPr/>
        </p:nvSpPr>
        <p:spPr bwMode="auto">
          <a:xfrm flipH="1" flipV="1">
            <a:off x="8673420" y="2400527"/>
            <a:ext cx="1994580" cy="0"/>
          </a:xfrm>
          <a:prstGeom prst="line">
            <a:avLst/>
          </a:prstGeom>
          <a:noFill/>
          <a:ln w="12700">
            <a:solidFill>
              <a:schemeClr val="tx1"/>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v-SE" sz="1286"/>
          </a:p>
        </p:txBody>
      </p:sp>
      <p:sp>
        <p:nvSpPr>
          <p:cNvPr id="2075" name="AutoShape 27"/>
          <p:cNvSpPr>
            <a:spLocks noChangeArrowheads="1"/>
          </p:cNvSpPr>
          <p:nvPr/>
        </p:nvSpPr>
        <p:spPr bwMode="auto">
          <a:xfrm>
            <a:off x="5686653" y="2812144"/>
            <a:ext cx="874259" cy="874259"/>
          </a:xfrm>
          <a:prstGeom prst="flowChartMagneticDisk">
            <a:avLst/>
          </a:prstGeom>
          <a:solidFill>
            <a:srgbClr val="3366FF">
              <a:alpha val="20000"/>
            </a:srgbClr>
          </a:solidFill>
          <a:ln w="25400">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defTabSz="1279525">
              <a:defRPr>
                <a:solidFill>
                  <a:schemeClr val="tx1"/>
                </a:solidFill>
                <a:latin typeface="Arial" panose="020B0604020202020204" pitchFamily="34" charset="0"/>
              </a:defRPr>
            </a:lvl1pPr>
            <a:lvl2pPr defTabSz="1279525">
              <a:defRPr>
                <a:solidFill>
                  <a:schemeClr val="tx1"/>
                </a:solidFill>
                <a:latin typeface="Arial" panose="020B0604020202020204" pitchFamily="34" charset="0"/>
              </a:defRPr>
            </a:lvl2pPr>
            <a:lvl3pPr defTabSz="1279525">
              <a:defRPr>
                <a:solidFill>
                  <a:schemeClr val="tx1"/>
                </a:solidFill>
                <a:latin typeface="Arial" panose="020B0604020202020204" pitchFamily="34" charset="0"/>
              </a:defRPr>
            </a:lvl3pPr>
            <a:lvl4pPr defTabSz="1279525">
              <a:defRPr>
                <a:solidFill>
                  <a:schemeClr val="tx1"/>
                </a:solidFill>
                <a:latin typeface="Arial" panose="020B0604020202020204" pitchFamily="34" charset="0"/>
              </a:defRPr>
            </a:lvl4pPr>
            <a:lvl5pPr defTabSz="1279525">
              <a:defRPr>
                <a:solidFill>
                  <a:schemeClr val="tx1"/>
                </a:solidFill>
                <a:latin typeface="Arial" panose="020B0604020202020204" pitchFamily="34" charset="0"/>
              </a:defRPr>
            </a:lvl5pPr>
            <a:lvl6pPr defTabSz="1279525" fontAlgn="base">
              <a:spcBef>
                <a:spcPct val="0"/>
              </a:spcBef>
              <a:spcAft>
                <a:spcPct val="0"/>
              </a:spcAft>
              <a:defRPr>
                <a:solidFill>
                  <a:schemeClr val="tx1"/>
                </a:solidFill>
                <a:latin typeface="Arial" panose="020B0604020202020204" pitchFamily="34" charset="0"/>
              </a:defRPr>
            </a:lvl6pPr>
            <a:lvl7pPr defTabSz="1279525" fontAlgn="base">
              <a:spcBef>
                <a:spcPct val="0"/>
              </a:spcBef>
              <a:spcAft>
                <a:spcPct val="0"/>
              </a:spcAft>
              <a:defRPr>
                <a:solidFill>
                  <a:schemeClr val="tx1"/>
                </a:solidFill>
                <a:latin typeface="Arial" panose="020B0604020202020204" pitchFamily="34" charset="0"/>
              </a:defRPr>
            </a:lvl7pPr>
            <a:lvl8pPr defTabSz="1279525" fontAlgn="base">
              <a:spcBef>
                <a:spcPct val="0"/>
              </a:spcBef>
              <a:spcAft>
                <a:spcPct val="0"/>
              </a:spcAft>
              <a:defRPr>
                <a:solidFill>
                  <a:schemeClr val="tx1"/>
                </a:solidFill>
                <a:latin typeface="Arial" panose="020B0604020202020204" pitchFamily="34" charset="0"/>
              </a:defRPr>
            </a:lvl8pPr>
            <a:lvl9pPr defTabSz="1279525" fontAlgn="base">
              <a:spcBef>
                <a:spcPct val="0"/>
              </a:spcBef>
              <a:spcAft>
                <a:spcPct val="0"/>
              </a:spcAft>
              <a:defRPr>
                <a:solidFill>
                  <a:schemeClr val="tx1"/>
                </a:solidFill>
                <a:latin typeface="Arial" panose="020B0604020202020204" pitchFamily="34" charset="0"/>
              </a:defRPr>
            </a:lvl9pPr>
          </a:lstStyle>
          <a:p>
            <a:pPr algn="ctr"/>
            <a:endParaRPr lang="sv-SE" altLang="sv-SE" sz="1429"/>
          </a:p>
          <a:p>
            <a:pPr algn="ctr"/>
            <a:r>
              <a:rPr lang="sv-SE" altLang="sv-SE" sz="1429"/>
              <a:t>ADAM</a:t>
            </a:r>
          </a:p>
          <a:p>
            <a:pPr algn="ctr"/>
            <a:r>
              <a:rPr lang="sv-SE" altLang="sv-SE" sz="1000"/>
              <a:t>User</a:t>
            </a:r>
          </a:p>
          <a:p>
            <a:pPr algn="ctr"/>
            <a:r>
              <a:rPr lang="sv-SE" altLang="sv-SE" sz="1000"/>
              <a:t>PersNr</a:t>
            </a:r>
          </a:p>
        </p:txBody>
      </p:sp>
      <p:sp>
        <p:nvSpPr>
          <p:cNvPr id="2076" name="Rectangle 28"/>
          <p:cNvSpPr>
            <a:spLocks noChangeArrowheads="1"/>
          </p:cNvSpPr>
          <p:nvPr/>
        </p:nvSpPr>
        <p:spPr bwMode="auto">
          <a:xfrm>
            <a:off x="5686652" y="2349500"/>
            <a:ext cx="822098" cy="359456"/>
          </a:xfrm>
          <a:prstGeom prst="rect">
            <a:avLst/>
          </a:prstGeom>
          <a:solidFill>
            <a:srgbClr val="3366FF">
              <a:alpha val="20000"/>
            </a:srgbClr>
          </a:solidFill>
          <a:ln w="25400">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defTabSz="1279525">
              <a:defRPr>
                <a:solidFill>
                  <a:schemeClr val="tx1"/>
                </a:solidFill>
                <a:latin typeface="Arial" panose="020B0604020202020204" pitchFamily="34" charset="0"/>
              </a:defRPr>
            </a:lvl1pPr>
            <a:lvl2pPr defTabSz="1279525">
              <a:defRPr>
                <a:solidFill>
                  <a:schemeClr val="tx1"/>
                </a:solidFill>
                <a:latin typeface="Arial" panose="020B0604020202020204" pitchFamily="34" charset="0"/>
              </a:defRPr>
            </a:lvl2pPr>
            <a:lvl3pPr defTabSz="1279525">
              <a:defRPr>
                <a:solidFill>
                  <a:schemeClr val="tx1"/>
                </a:solidFill>
                <a:latin typeface="Arial" panose="020B0604020202020204" pitchFamily="34" charset="0"/>
              </a:defRPr>
            </a:lvl3pPr>
            <a:lvl4pPr defTabSz="1279525">
              <a:defRPr>
                <a:solidFill>
                  <a:schemeClr val="tx1"/>
                </a:solidFill>
                <a:latin typeface="Arial" panose="020B0604020202020204" pitchFamily="34" charset="0"/>
              </a:defRPr>
            </a:lvl4pPr>
            <a:lvl5pPr defTabSz="1279525">
              <a:defRPr>
                <a:solidFill>
                  <a:schemeClr val="tx1"/>
                </a:solidFill>
                <a:latin typeface="Arial" panose="020B0604020202020204" pitchFamily="34" charset="0"/>
              </a:defRPr>
            </a:lvl5pPr>
            <a:lvl6pPr defTabSz="1279525" fontAlgn="base">
              <a:spcBef>
                <a:spcPct val="0"/>
              </a:spcBef>
              <a:spcAft>
                <a:spcPct val="0"/>
              </a:spcAft>
              <a:defRPr>
                <a:solidFill>
                  <a:schemeClr val="tx1"/>
                </a:solidFill>
                <a:latin typeface="Arial" panose="020B0604020202020204" pitchFamily="34" charset="0"/>
              </a:defRPr>
            </a:lvl6pPr>
            <a:lvl7pPr defTabSz="1279525" fontAlgn="base">
              <a:spcBef>
                <a:spcPct val="0"/>
              </a:spcBef>
              <a:spcAft>
                <a:spcPct val="0"/>
              </a:spcAft>
              <a:defRPr>
                <a:solidFill>
                  <a:schemeClr val="tx1"/>
                </a:solidFill>
                <a:latin typeface="Arial" panose="020B0604020202020204" pitchFamily="34" charset="0"/>
              </a:defRPr>
            </a:lvl7pPr>
            <a:lvl8pPr defTabSz="1279525" fontAlgn="base">
              <a:spcBef>
                <a:spcPct val="0"/>
              </a:spcBef>
              <a:spcAft>
                <a:spcPct val="0"/>
              </a:spcAft>
              <a:defRPr>
                <a:solidFill>
                  <a:schemeClr val="tx1"/>
                </a:solidFill>
                <a:latin typeface="Arial" panose="020B0604020202020204" pitchFamily="34" charset="0"/>
              </a:defRPr>
            </a:lvl8pPr>
            <a:lvl9pPr defTabSz="1279525" fontAlgn="base">
              <a:spcBef>
                <a:spcPct val="0"/>
              </a:spcBef>
              <a:spcAft>
                <a:spcPct val="0"/>
              </a:spcAft>
              <a:defRPr>
                <a:solidFill>
                  <a:schemeClr val="tx1"/>
                </a:solidFill>
                <a:latin typeface="Arial" panose="020B0604020202020204" pitchFamily="34" charset="0"/>
              </a:defRPr>
            </a:lvl9pPr>
          </a:lstStyle>
          <a:p>
            <a:pPr algn="ctr"/>
            <a:r>
              <a:rPr lang="sv-SE" altLang="sv-SE" sz="1429"/>
              <a:t>FIA</a:t>
            </a:r>
          </a:p>
        </p:txBody>
      </p:sp>
      <p:sp>
        <p:nvSpPr>
          <p:cNvPr id="2077" name="Rectangle 29"/>
          <p:cNvSpPr>
            <a:spLocks noChangeArrowheads="1"/>
          </p:cNvSpPr>
          <p:nvPr/>
        </p:nvSpPr>
        <p:spPr bwMode="auto">
          <a:xfrm>
            <a:off x="5582331" y="2246313"/>
            <a:ext cx="1079500" cy="1491116"/>
          </a:xfrm>
          <a:prstGeom prst="rect">
            <a:avLst/>
          </a:prstGeom>
          <a:solidFill>
            <a:srgbClr val="3366FF">
              <a:alpha val="20000"/>
            </a:srgbClr>
          </a:solidFill>
          <a:ln w="25400">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defTabSz="1279525">
              <a:defRPr>
                <a:solidFill>
                  <a:schemeClr val="tx1"/>
                </a:solidFill>
                <a:latin typeface="Arial" panose="020B0604020202020204" pitchFamily="34" charset="0"/>
              </a:defRPr>
            </a:lvl1pPr>
            <a:lvl2pPr defTabSz="1279525">
              <a:defRPr>
                <a:solidFill>
                  <a:schemeClr val="tx1"/>
                </a:solidFill>
                <a:latin typeface="Arial" panose="020B0604020202020204" pitchFamily="34" charset="0"/>
              </a:defRPr>
            </a:lvl2pPr>
            <a:lvl3pPr defTabSz="1279525">
              <a:defRPr>
                <a:solidFill>
                  <a:schemeClr val="tx1"/>
                </a:solidFill>
                <a:latin typeface="Arial" panose="020B0604020202020204" pitchFamily="34" charset="0"/>
              </a:defRPr>
            </a:lvl3pPr>
            <a:lvl4pPr defTabSz="1279525">
              <a:defRPr>
                <a:solidFill>
                  <a:schemeClr val="tx1"/>
                </a:solidFill>
                <a:latin typeface="Arial" panose="020B0604020202020204" pitchFamily="34" charset="0"/>
              </a:defRPr>
            </a:lvl4pPr>
            <a:lvl5pPr defTabSz="1279525">
              <a:defRPr>
                <a:solidFill>
                  <a:schemeClr val="tx1"/>
                </a:solidFill>
                <a:latin typeface="Arial" panose="020B0604020202020204" pitchFamily="34" charset="0"/>
              </a:defRPr>
            </a:lvl5pPr>
            <a:lvl6pPr defTabSz="1279525" fontAlgn="base">
              <a:spcBef>
                <a:spcPct val="0"/>
              </a:spcBef>
              <a:spcAft>
                <a:spcPct val="0"/>
              </a:spcAft>
              <a:defRPr>
                <a:solidFill>
                  <a:schemeClr val="tx1"/>
                </a:solidFill>
                <a:latin typeface="Arial" panose="020B0604020202020204" pitchFamily="34" charset="0"/>
              </a:defRPr>
            </a:lvl6pPr>
            <a:lvl7pPr defTabSz="1279525" fontAlgn="base">
              <a:spcBef>
                <a:spcPct val="0"/>
              </a:spcBef>
              <a:spcAft>
                <a:spcPct val="0"/>
              </a:spcAft>
              <a:defRPr>
                <a:solidFill>
                  <a:schemeClr val="tx1"/>
                </a:solidFill>
                <a:latin typeface="Arial" panose="020B0604020202020204" pitchFamily="34" charset="0"/>
              </a:defRPr>
            </a:lvl7pPr>
            <a:lvl8pPr defTabSz="1279525" fontAlgn="base">
              <a:spcBef>
                <a:spcPct val="0"/>
              </a:spcBef>
              <a:spcAft>
                <a:spcPct val="0"/>
              </a:spcAft>
              <a:defRPr>
                <a:solidFill>
                  <a:schemeClr val="tx1"/>
                </a:solidFill>
                <a:latin typeface="Arial" panose="020B0604020202020204" pitchFamily="34" charset="0"/>
              </a:defRPr>
            </a:lvl8pPr>
            <a:lvl9pPr defTabSz="1279525" fontAlgn="base">
              <a:spcBef>
                <a:spcPct val="0"/>
              </a:spcBef>
              <a:spcAft>
                <a:spcPct val="0"/>
              </a:spcAft>
              <a:defRPr>
                <a:solidFill>
                  <a:schemeClr val="tx1"/>
                </a:solidFill>
                <a:latin typeface="Arial" panose="020B0604020202020204" pitchFamily="34" charset="0"/>
              </a:defRPr>
            </a:lvl9pPr>
          </a:lstStyle>
          <a:p>
            <a:pPr algn="ctr"/>
            <a:endParaRPr lang="sv-SE" altLang="sv-SE" sz="1429"/>
          </a:p>
        </p:txBody>
      </p:sp>
      <p:sp>
        <p:nvSpPr>
          <p:cNvPr id="2078" name="Rectangle 30"/>
          <p:cNvSpPr>
            <a:spLocks noChangeArrowheads="1"/>
          </p:cNvSpPr>
          <p:nvPr/>
        </p:nvSpPr>
        <p:spPr bwMode="auto">
          <a:xfrm>
            <a:off x="3421064" y="3224893"/>
            <a:ext cx="462643" cy="564696"/>
          </a:xfrm>
          <a:prstGeom prst="rect">
            <a:avLst/>
          </a:prstGeom>
          <a:solidFill>
            <a:srgbClr val="339966">
              <a:alpha val="20000"/>
            </a:srgbClr>
          </a:solidFill>
          <a:ln w="25400">
            <a:solidFill>
              <a:srgbClr val="008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defTabSz="1279525">
              <a:defRPr>
                <a:solidFill>
                  <a:schemeClr val="tx1"/>
                </a:solidFill>
                <a:latin typeface="Arial" panose="020B0604020202020204" pitchFamily="34" charset="0"/>
              </a:defRPr>
            </a:lvl1pPr>
            <a:lvl2pPr defTabSz="1279525">
              <a:defRPr>
                <a:solidFill>
                  <a:schemeClr val="tx1"/>
                </a:solidFill>
                <a:latin typeface="Arial" panose="020B0604020202020204" pitchFamily="34" charset="0"/>
              </a:defRPr>
            </a:lvl2pPr>
            <a:lvl3pPr defTabSz="1279525">
              <a:defRPr>
                <a:solidFill>
                  <a:schemeClr val="tx1"/>
                </a:solidFill>
                <a:latin typeface="Arial" panose="020B0604020202020204" pitchFamily="34" charset="0"/>
              </a:defRPr>
            </a:lvl3pPr>
            <a:lvl4pPr defTabSz="1279525">
              <a:defRPr>
                <a:solidFill>
                  <a:schemeClr val="tx1"/>
                </a:solidFill>
                <a:latin typeface="Arial" panose="020B0604020202020204" pitchFamily="34" charset="0"/>
              </a:defRPr>
            </a:lvl4pPr>
            <a:lvl5pPr defTabSz="1279525">
              <a:defRPr>
                <a:solidFill>
                  <a:schemeClr val="tx1"/>
                </a:solidFill>
                <a:latin typeface="Arial" panose="020B0604020202020204" pitchFamily="34" charset="0"/>
              </a:defRPr>
            </a:lvl5pPr>
            <a:lvl6pPr defTabSz="1279525" fontAlgn="base">
              <a:spcBef>
                <a:spcPct val="0"/>
              </a:spcBef>
              <a:spcAft>
                <a:spcPct val="0"/>
              </a:spcAft>
              <a:defRPr>
                <a:solidFill>
                  <a:schemeClr val="tx1"/>
                </a:solidFill>
                <a:latin typeface="Arial" panose="020B0604020202020204" pitchFamily="34" charset="0"/>
              </a:defRPr>
            </a:lvl6pPr>
            <a:lvl7pPr defTabSz="1279525" fontAlgn="base">
              <a:spcBef>
                <a:spcPct val="0"/>
              </a:spcBef>
              <a:spcAft>
                <a:spcPct val="0"/>
              </a:spcAft>
              <a:defRPr>
                <a:solidFill>
                  <a:schemeClr val="tx1"/>
                </a:solidFill>
                <a:latin typeface="Arial" panose="020B0604020202020204" pitchFamily="34" charset="0"/>
              </a:defRPr>
            </a:lvl7pPr>
            <a:lvl8pPr defTabSz="1279525" fontAlgn="base">
              <a:spcBef>
                <a:spcPct val="0"/>
              </a:spcBef>
              <a:spcAft>
                <a:spcPct val="0"/>
              </a:spcAft>
              <a:defRPr>
                <a:solidFill>
                  <a:schemeClr val="tx1"/>
                </a:solidFill>
                <a:latin typeface="Arial" panose="020B0604020202020204" pitchFamily="34" charset="0"/>
              </a:defRPr>
            </a:lvl8pPr>
            <a:lvl9pPr defTabSz="1279525" fontAlgn="base">
              <a:spcBef>
                <a:spcPct val="0"/>
              </a:spcBef>
              <a:spcAft>
                <a:spcPct val="0"/>
              </a:spcAft>
              <a:defRPr>
                <a:solidFill>
                  <a:schemeClr val="tx1"/>
                </a:solidFill>
                <a:latin typeface="Arial" panose="020B0604020202020204" pitchFamily="34" charset="0"/>
              </a:defRPr>
            </a:lvl9pPr>
          </a:lstStyle>
          <a:p>
            <a:pPr algn="ctr"/>
            <a:r>
              <a:rPr lang="sv-SE" altLang="sv-SE" sz="1143"/>
              <a:t>Susis</a:t>
            </a:r>
          </a:p>
          <a:p>
            <a:pPr algn="ctr"/>
            <a:r>
              <a:rPr lang="sv-SE" altLang="sv-SE" sz="1143"/>
              <a:t>stud</a:t>
            </a:r>
          </a:p>
        </p:txBody>
      </p:sp>
      <p:sp>
        <p:nvSpPr>
          <p:cNvPr id="2079" name="Rectangle 31"/>
          <p:cNvSpPr>
            <a:spLocks noChangeArrowheads="1"/>
          </p:cNvSpPr>
          <p:nvPr/>
        </p:nvSpPr>
        <p:spPr bwMode="auto">
          <a:xfrm>
            <a:off x="5737680" y="497796"/>
            <a:ext cx="771071" cy="772205"/>
          </a:xfrm>
          <a:prstGeom prst="rect">
            <a:avLst/>
          </a:prstGeom>
          <a:solidFill>
            <a:srgbClr val="3366FF">
              <a:alpha val="20000"/>
            </a:srgbClr>
          </a:solidFill>
          <a:ln w="25400">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defTabSz="1279525">
              <a:defRPr>
                <a:solidFill>
                  <a:schemeClr val="tx1"/>
                </a:solidFill>
                <a:latin typeface="Arial" panose="020B0604020202020204" pitchFamily="34" charset="0"/>
              </a:defRPr>
            </a:lvl1pPr>
            <a:lvl2pPr defTabSz="1279525">
              <a:defRPr>
                <a:solidFill>
                  <a:schemeClr val="tx1"/>
                </a:solidFill>
                <a:latin typeface="Arial" panose="020B0604020202020204" pitchFamily="34" charset="0"/>
              </a:defRPr>
            </a:lvl2pPr>
            <a:lvl3pPr defTabSz="1279525">
              <a:defRPr>
                <a:solidFill>
                  <a:schemeClr val="tx1"/>
                </a:solidFill>
                <a:latin typeface="Arial" panose="020B0604020202020204" pitchFamily="34" charset="0"/>
              </a:defRPr>
            </a:lvl3pPr>
            <a:lvl4pPr defTabSz="1279525">
              <a:defRPr>
                <a:solidFill>
                  <a:schemeClr val="tx1"/>
                </a:solidFill>
                <a:latin typeface="Arial" panose="020B0604020202020204" pitchFamily="34" charset="0"/>
              </a:defRPr>
            </a:lvl4pPr>
            <a:lvl5pPr defTabSz="1279525">
              <a:defRPr>
                <a:solidFill>
                  <a:schemeClr val="tx1"/>
                </a:solidFill>
                <a:latin typeface="Arial" panose="020B0604020202020204" pitchFamily="34" charset="0"/>
              </a:defRPr>
            </a:lvl5pPr>
            <a:lvl6pPr defTabSz="1279525" fontAlgn="base">
              <a:spcBef>
                <a:spcPct val="0"/>
              </a:spcBef>
              <a:spcAft>
                <a:spcPct val="0"/>
              </a:spcAft>
              <a:defRPr>
                <a:solidFill>
                  <a:schemeClr val="tx1"/>
                </a:solidFill>
                <a:latin typeface="Arial" panose="020B0604020202020204" pitchFamily="34" charset="0"/>
              </a:defRPr>
            </a:lvl6pPr>
            <a:lvl7pPr defTabSz="1279525" fontAlgn="base">
              <a:spcBef>
                <a:spcPct val="0"/>
              </a:spcBef>
              <a:spcAft>
                <a:spcPct val="0"/>
              </a:spcAft>
              <a:defRPr>
                <a:solidFill>
                  <a:schemeClr val="tx1"/>
                </a:solidFill>
                <a:latin typeface="Arial" panose="020B0604020202020204" pitchFamily="34" charset="0"/>
              </a:defRPr>
            </a:lvl7pPr>
            <a:lvl8pPr defTabSz="1279525" fontAlgn="base">
              <a:spcBef>
                <a:spcPct val="0"/>
              </a:spcBef>
              <a:spcAft>
                <a:spcPct val="0"/>
              </a:spcAft>
              <a:defRPr>
                <a:solidFill>
                  <a:schemeClr val="tx1"/>
                </a:solidFill>
                <a:latin typeface="Arial" panose="020B0604020202020204" pitchFamily="34" charset="0"/>
              </a:defRPr>
            </a:lvl8pPr>
            <a:lvl9pPr defTabSz="1279525" fontAlgn="base">
              <a:spcBef>
                <a:spcPct val="0"/>
              </a:spcBef>
              <a:spcAft>
                <a:spcPct val="0"/>
              </a:spcAft>
              <a:defRPr>
                <a:solidFill>
                  <a:schemeClr val="tx1"/>
                </a:solidFill>
                <a:latin typeface="Arial" panose="020B0604020202020204" pitchFamily="34" charset="0"/>
              </a:defRPr>
            </a:lvl9pPr>
          </a:lstStyle>
          <a:p>
            <a:pPr algn="ctr"/>
            <a:r>
              <a:rPr lang="sv-SE" altLang="sv-SE" sz="1429"/>
              <a:t>Stud</a:t>
            </a:r>
          </a:p>
          <a:p>
            <a:pPr algn="ctr"/>
            <a:r>
              <a:rPr lang="sv-SE" altLang="sv-SE" sz="1429"/>
              <a:t>portal</a:t>
            </a:r>
          </a:p>
        </p:txBody>
      </p:sp>
      <p:sp>
        <p:nvSpPr>
          <p:cNvPr id="2080" name="Rectangle 32"/>
          <p:cNvSpPr>
            <a:spLocks noChangeArrowheads="1"/>
          </p:cNvSpPr>
          <p:nvPr/>
        </p:nvSpPr>
        <p:spPr bwMode="auto">
          <a:xfrm>
            <a:off x="7330850" y="4612821"/>
            <a:ext cx="875393" cy="359456"/>
          </a:xfrm>
          <a:prstGeom prst="rect">
            <a:avLst/>
          </a:prstGeom>
          <a:solidFill>
            <a:srgbClr val="800080">
              <a:alpha val="19000"/>
            </a:srgbClr>
          </a:solidFill>
          <a:ln w="25400">
            <a:solidFill>
              <a:srgbClr val="800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defTabSz="1279525">
              <a:defRPr>
                <a:solidFill>
                  <a:schemeClr val="tx1"/>
                </a:solidFill>
                <a:latin typeface="Arial" panose="020B0604020202020204" pitchFamily="34" charset="0"/>
              </a:defRPr>
            </a:lvl1pPr>
            <a:lvl2pPr defTabSz="1279525">
              <a:defRPr>
                <a:solidFill>
                  <a:schemeClr val="tx1"/>
                </a:solidFill>
                <a:latin typeface="Arial" panose="020B0604020202020204" pitchFamily="34" charset="0"/>
              </a:defRPr>
            </a:lvl2pPr>
            <a:lvl3pPr defTabSz="1279525">
              <a:defRPr>
                <a:solidFill>
                  <a:schemeClr val="tx1"/>
                </a:solidFill>
                <a:latin typeface="Arial" panose="020B0604020202020204" pitchFamily="34" charset="0"/>
              </a:defRPr>
            </a:lvl3pPr>
            <a:lvl4pPr defTabSz="1279525">
              <a:defRPr>
                <a:solidFill>
                  <a:schemeClr val="tx1"/>
                </a:solidFill>
                <a:latin typeface="Arial" panose="020B0604020202020204" pitchFamily="34" charset="0"/>
              </a:defRPr>
            </a:lvl4pPr>
            <a:lvl5pPr defTabSz="1279525">
              <a:defRPr>
                <a:solidFill>
                  <a:schemeClr val="tx1"/>
                </a:solidFill>
                <a:latin typeface="Arial" panose="020B0604020202020204" pitchFamily="34" charset="0"/>
              </a:defRPr>
            </a:lvl5pPr>
            <a:lvl6pPr defTabSz="1279525" fontAlgn="base">
              <a:spcBef>
                <a:spcPct val="0"/>
              </a:spcBef>
              <a:spcAft>
                <a:spcPct val="0"/>
              </a:spcAft>
              <a:defRPr>
                <a:solidFill>
                  <a:schemeClr val="tx1"/>
                </a:solidFill>
                <a:latin typeface="Arial" panose="020B0604020202020204" pitchFamily="34" charset="0"/>
              </a:defRPr>
            </a:lvl6pPr>
            <a:lvl7pPr defTabSz="1279525" fontAlgn="base">
              <a:spcBef>
                <a:spcPct val="0"/>
              </a:spcBef>
              <a:spcAft>
                <a:spcPct val="0"/>
              </a:spcAft>
              <a:defRPr>
                <a:solidFill>
                  <a:schemeClr val="tx1"/>
                </a:solidFill>
                <a:latin typeface="Arial" panose="020B0604020202020204" pitchFamily="34" charset="0"/>
              </a:defRPr>
            </a:lvl7pPr>
            <a:lvl8pPr defTabSz="1279525" fontAlgn="base">
              <a:spcBef>
                <a:spcPct val="0"/>
              </a:spcBef>
              <a:spcAft>
                <a:spcPct val="0"/>
              </a:spcAft>
              <a:defRPr>
                <a:solidFill>
                  <a:schemeClr val="tx1"/>
                </a:solidFill>
                <a:latin typeface="Arial" panose="020B0604020202020204" pitchFamily="34" charset="0"/>
              </a:defRPr>
            </a:lvl8pPr>
            <a:lvl9pPr defTabSz="1279525" fontAlgn="base">
              <a:spcBef>
                <a:spcPct val="0"/>
              </a:spcBef>
              <a:spcAft>
                <a:spcPct val="0"/>
              </a:spcAft>
              <a:defRPr>
                <a:solidFill>
                  <a:schemeClr val="tx1"/>
                </a:solidFill>
                <a:latin typeface="Arial" panose="020B0604020202020204" pitchFamily="34" charset="0"/>
              </a:defRPr>
            </a:lvl9pPr>
          </a:lstStyle>
          <a:p>
            <a:pPr algn="ctr"/>
            <a:r>
              <a:rPr lang="sv-SE" altLang="sv-SE" sz="1429"/>
              <a:t>Fronter</a:t>
            </a:r>
          </a:p>
        </p:txBody>
      </p:sp>
      <p:sp>
        <p:nvSpPr>
          <p:cNvPr id="2081" name="Rectangle 33"/>
          <p:cNvSpPr>
            <a:spLocks noChangeArrowheads="1"/>
          </p:cNvSpPr>
          <p:nvPr/>
        </p:nvSpPr>
        <p:spPr bwMode="auto">
          <a:xfrm>
            <a:off x="7330850" y="5127625"/>
            <a:ext cx="875393" cy="359456"/>
          </a:xfrm>
          <a:prstGeom prst="rect">
            <a:avLst/>
          </a:prstGeom>
          <a:solidFill>
            <a:srgbClr val="800080">
              <a:alpha val="19000"/>
            </a:srgbClr>
          </a:solidFill>
          <a:ln w="25400">
            <a:solidFill>
              <a:srgbClr val="800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defTabSz="1279525">
              <a:defRPr>
                <a:solidFill>
                  <a:schemeClr val="tx1"/>
                </a:solidFill>
                <a:latin typeface="Arial" panose="020B0604020202020204" pitchFamily="34" charset="0"/>
              </a:defRPr>
            </a:lvl1pPr>
            <a:lvl2pPr defTabSz="1279525">
              <a:defRPr>
                <a:solidFill>
                  <a:schemeClr val="tx1"/>
                </a:solidFill>
                <a:latin typeface="Arial" panose="020B0604020202020204" pitchFamily="34" charset="0"/>
              </a:defRPr>
            </a:lvl2pPr>
            <a:lvl3pPr defTabSz="1279525">
              <a:defRPr>
                <a:solidFill>
                  <a:schemeClr val="tx1"/>
                </a:solidFill>
                <a:latin typeface="Arial" panose="020B0604020202020204" pitchFamily="34" charset="0"/>
              </a:defRPr>
            </a:lvl3pPr>
            <a:lvl4pPr defTabSz="1279525">
              <a:defRPr>
                <a:solidFill>
                  <a:schemeClr val="tx1"/>
                </a:solidFill>
                <a:latin typeface="Arial" panose="020B0604020202020204" pitchFamily="34" charset="0"/>
              </a:defRPr>
            </a:lvl4pPr>
            <a:lvl5pPr defTabSz="1279525">
              <a:defRPr>
                <a:solidFill>
                  <a:schemeClr val="tx1"/>
                </a:solidFill>
                <a:latin typeface="Arial" panose="020B0604020202020204" pitchFamily="34" charset="0"/>
              </a:defRPr>
            </a:lvl5pPr>
            <a:lvl6pPr defTabSz="1279525" fontAlgn="base">
              <a:spcBef>
                <a:spcPct val="0"/>
              </a:spcBef>
              <a:spcAft>
                <a:spcPct val="0"/>
              </a:spcAft>
              <a:defRPr>
                <a:solidFill>
                  <a:schemeClr val="tx1"/>
                </a:solidFill>
                <a:latin typeface="Arial" panose="020B0604020202020204" pitchFamily="34" charset="0"/>
              </a:defRPr>
            </a:lvl6pPr>
            <a:lvl7pPr defTabSz="1279525" fontAlgn="base">
              <a:spcBef>
                <a:spcPct val="0"/>
              </a:spcBef>
              <a:spcAft>
                <a:spcPct val="0"/>
              </a:spcAft>
              <a:defRPr>
                <a:solidFill>
                  <a:schemeClr val="tx1"/>
                </a:solidFill>
                <a:latin typeface="Arial" panose="020B0604020202020204" pitchFamily="34" charset="0"/>
              </a:defRPr>
            </a:lvl7pPr>
            <a:lvl8pPr defTabSz="1279525" fontAlgn="base">
              <a:spcBef>
                <a:spcPct val="0"/>
              </a:spcBef>
              <a:spcAft>
                <a:spcPct val="0"/>
              </a:spcAft>
              <a:defRPr>
                <a:solidFill>
                  <a:schemeClr val="tx1"/>
                </a:solidFill>
                <a:latin typeface="Arial" panose="020B0604020202020204" pitchFamily="34" charset="0"/>
              </a:defRPr>
            </a:lvl8pPr>
            <a:lvl9pPr defTabSz="1279525" fontAlgn="base">
              <a:spcBef>
                <a:spcPct val="0"/>
              </a:spcBef>
              <a:spcAft>
                <a:spcPct val="0"/>
              </a:spcAft>
              <a:defRPr>
                <a:solidFill>
                  <a:schemeClr val="tx1"/>
                </a:solidFill>
                <a:latin typeface="Arial" panose="020B0604020202020204" pitchFamily="34" charset="0"/>
              </a:defRPr>
            </a:lvl9pPr>
          </a:lstStyle>
          <a:p>
            <a:pPr algn="ctr"/>
            <a:r>
              <a:rPr lang="sv-SE" altLang="sv-SE" sz="1429"/>
              <a:t>Nilex</a:t>
            </a:r>
          </a:p>
        </p:txBody>
      </p:sp>
      <p:sp>
        <p:nvSpPr>
          <p:cNvPr id="2082" name="Rectangle 34"/>
          <p:cNvSpPr>
            <a:spLocks noChangeArrowheads="1"/>
          </p:cNvSpPr>
          <p:nvPr/>
        </p:nvSpPr>
        <p:spPr bwMode="auto">
          <a:xfrm>
            <a:off x="7330850" y="5641296"/>
            <a:ext cx="875393" cy="359455"/>
          </a:xfrm>
          <a:prstGeom prst="rect">
            <a:avLst/>
          </a:prstGeom>
          <a:solidFill>
            <a:srgbClr val="800080">
              <a:alpha val="19000"/>
            </a:srgbClr>
          </a:solidFill>
          <a:ln w="25400">
            <a:solidFill>
              <a:srgbClr val="800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defTabSz="1279525">
              <a:defRPr>
                <a:solidFill>
                  <a:schemeClr val="tx1"/>
                </a:solidFill>
                <a:latin typeface="Arial" panose="020B0604020202020204" pitchFamily="34" charset="0"/>
              </a:defRPr>
            </a:lvl1pPr>
            <a:lvl2pPr defTabSz="1279525">
              <a:defRPr>
                <a:solidFill>
                  <a:schemeClr val="tx1"/>
                </a:solidFill>
                <a:latin typeface="Arial" panose="020B0604020202020204" pitchFamily="34" charset="0"/>
              </a:defRPr>
            </a:lvl2pPr>
            <a:lvl3pPr defTabSz="1279525">
              <a:defRPr>
                <a:solidFill>
                  <a:schemeClr val="tx1"/>
                </a:solidFill>
                <a:latin typeface="Arial" panose="020B0604020202020204" pitchFamily="34" charset="0"/>
              </a:defRPr>
            </a:lvl3pPr>
            <a:lvl4pPr defTabSz="1279525">
              <a:defRPr>
                <a:solidFill>
                  <a:schemeClr val="tx1"/>
                </a:solidFill>
                <a:latin typeface="Arial" panose="020B0604020202020204" pitchFamily="34" charset="0"/>
              </a:defRPr>
            </a:lvl4pPr>
            <a:lvl5pPr defTabSz="1279525">
              <a:defRPr>
                <a:solidFill>
                  <a:schemeClr val="tx1"/>
                </a:solidFill>
                <a:latin typeface="Arial" panose="020B0604020202020204" pitchFamily="34" charset="0"/>
              </a:defRPr>
            </a:lvl5pPr>
            <a:lvl6pPr defTabSz="1279525" fontAlgn="base">
              <a:spcBef>
                <a:spcPct val="0"/>
              </a:spcBef>
              <a:spcAft>
                <a:spcPct val="0"/>
              </a:spcAft>
              <a:defRPr>
                <a:solidFill>
                  <a:schemeClr val="tx1"/>
                </a:solidFill>
                <a:latin typeface="Arial" panose="020B0604020202020204" pitchFamily="34" charset="0"/>
              </a:defRPr>
            </a:lvl6pPr>
            <a:lvl7pPr defTabSz="1279525" fontAlgn="base">
              <a:spcBef>
                <a:spcPct val="0"/>
              </a:spcBef>
              <a:spcAft>
                <a:spcPct val="0"/>
              </a:spcAft>
              <a:defRPr>
                <a:solidFill>
                  <a:schemeClr val="tx1"/>
                </a:solidFill>
                <a:latin typeface="Arial" panose="020B0604020202020204" pitchFamily="34" charset="0"/>
              </a:defRPr>
            </a:lvl7pPr>
            <a:lvl8pPr defTabSz="1279525" fontAlgn="base">
              <a:spcBef>
                <a:spcPct val="0"/>
              </a:spcBef>
              <a:spcAft>
                <a:spcPct val="0"/>
              </a:spcAft>
              <a:defRPr>
                <a:solidFill>
                  <a:schemeClr val="tx1"/>
                </a:solidFill>
                <a:latin typeface="Arial" panose="020B0604020202020204" pitchFamily="34" charset="0"/>
              </a:defRPr>
            </a:lvl8pPr>
            <a:lvl9pPr defTabSz="1279525" fontAlgn="base">
              <a:spcBef>
                <a:spcPct val="0"/>
              </a:spcBef>
              <a:spcAft>
                <a:spcPct val="0"/>
              </a:spcAft>
              <a:defRPr>
                <a:solidFill>
                  <a:schemeClr val="tx1"/>
                </a:solidFill>
                <a:latin typeface="Arial" panose="020B0604020202020204" pitchFamily="34" charset="0"/>
              </a:defRPr>
            </a:lvl9pPr>
          </a:lstStyle>
          <a:p>
            <a:pPr algn="ctr"/>
            <a:r>
              <a:rPr lang="sv-SE" altLang="sv-SE" sz="1429"/>
              <a:t>Passagen</a:t>
            </a:r>
          </a:p>
        </p:txBody>
      </p:sp>
      <p:sp>
        <p:nvSpPr>
          <p:cNvPr id="2083" name="Rectangle 35"/>
          <p:cNvSpPr>
            <a:spLocks noChangeArrowheads="1"/>
          </p:cNvSpPr>
          <p:nvPr/>
        </p:nvSpPr>
        <p:spPr bwMode="auto">
          <a:xfrm>
            <a:off x="7330850" y="6156100"/>
            <a:ext cx="875393" cy="359455"/>
          </a:xfrm>
          <a:prstGeom prst="rect">
            <a:avLst/>
          </a:prstGeom>
          <a:solidFill>
            <a:srgbClr val="800080">
              <a:alpha val="9000"/>
            </a:srgbClr>
          </a:solidFill>
          <a:ln w="25400">
            <a:solidFill>
              <a:srgbClr val="800080"/>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defTabSz="1279525">
              <a:defRPr>
                <a:solidFill>
                  <a:schemeClr val="tx1"/>
                </a:solidFill>
                <a:latin typeface="Arial" panose="020B0604020202020204" pitchFamily="34" charset="0"/>
              </a:defRPr>
            </a:lvl1pPr>
            <a:lvl2pPr defTabSz="1279525">
              <a:defRPr>
                <a:solidFill>
                  <a:schemeClr val="tx1"/>
                </a:solidFill>
                <a:latin typeface="Arial" panose="020B0604020202020204" pitchFamily="34" charset="0"/>
              </a:defRPr>
            </a:lvl2pPr>
            <a:lvl3pPr defTabSz="1279525">
              <a:defRPr>
                <a:solidFill>
                  <a:schemeClr val="tx1"/>
                </a:solidFill>
                <a:latin typeface="Arial" panose="020B0604020202020204" pitchFamily="34" charset="0"/>
              </a:defRPr>
            </a:lvl3pPr>
            <a:lvl4pPr defTabSz="1279525">
              <a:defRPr>
                <a:solidFill>
                  <a:schemeClr val="tx1"/>
                </a:solidFill>
                <a:latin typeface="Arial" panose="020B0604020202020204" pitchFamily="34" charset="0"/>
              </a:defRPr>
            </a:lvl4pPr>
            <a:lvl5pPr defTabSz="1279525">
              <a:defRPr>
                <a:solidFill>
                  <a:schemeClr val="tx1"/>
                </a:solidFill>
                <a:latin typeface="Arial" panose="020B0604020202020204" pitchFamily="34" charset="0"/>
              </a:defRPr>
            </a:lvl5pPr>
            <a:lvl6pPr defTabSz="1279525" fontAlgn="base">
              <a:spcBef>
                <a:spcPct val="0"/>
              </a:spcBef>
              <a:spcAft>
                <a:spcPct val="0"/>
              </a:spcAft>
              <a:defRPr>
                <a:solidFill>
                  <a:schemeClr val="tx1"/>
                </a:solidFill>
                <a:latin typeface="Arial" panose="020B0604020202020204" pitchFamily="34" charset="0"/>
              </a:defRPr>
            </a:lvl6pPr>
            <a:lvl7pPr defTabSz="1279525" fontAlgn="base">
              <a:spcBef>
                <a:spcPct val="0"/>
              </a:spcBef>
              <a:spcAft>
                <a:spcPct val="0"/>
              </a:spcAft>
              <a:defRPr>
                <a:solidFill>
                  <a:schemeClr val="tx1"/>
                </a:solidFill>
                <a:latin typeface="Arial" panose="020B0604020202020204" pitchFamily="34" charset="0"/>
              </a:defRPr>
            </a:lvl7pPr>
            <a:lvl8pPr defTabSz="1279525" fontAlgn="base">
              <a:spcBef>
                <a:spcPct val="0"/>
              </a:spcBef>
              <a:spcAft>
                <a:spcPct val="0"/>
              </a:spcAft>
              <a:defRPr>
                <a:solidFill>
                  <a:schemeClr val="tx1"/>
                </a:solidFill>
                <a:latin typeface="Arial" panose="020B0604020202020204" pitchFamily="34" charset="0"/>
              </a:defRPr>
            </a:lvl8pPr>
            <a:lvl9pPr defTabSz="1279525" fontAlgn="base">
              <a:spcBef>
                <a:spcPct val="0"/>
              </a:spcBef>
              <a:spcAft>
                <a:spcPct val="0"/>
              </a:spcAft>
              <a:defRPr>
                <a:solidFill>
                  <a:schemeClr val="tx1"/>
                </a:solidFill>
                <a:latin typeface="Arial" panose="020B0604020202020204" pitchFamily="34" charset="0"/>
              </a:defRPr>
            </a:lvl9pPr>
          </a:lstStyle>
          <a:p>
            <a:pPr algn="ctr"/>
            <a:r>
              <a:rPr lang="sv-SE" altLang="sv-SE" sz="1429"/>
              <a:t>Cirrato</a:t>
            </a:r>
          </a:p>
        </p:txBody>
      </p:sp>
      <p:cxnSp>
        <p:nvCxnSpPr>
          <p:cNvPr id="2084" name="AutoShape 36"/>
          <p:cNvCxnSpPr>
            <a:cxnSpLocks noChangeShapeType="1"/>
            <a:stCxn id="2052" idx="1"/>
            <a:endCxn id="2082" idx="3"/>
          </p:cNvCxnSpPr>
          <p:nvPr/>
        </p:nvCxnSpPr>
        <p:spPr bwMode="auto">
          <a:xfrm flipH="1">
            <a:off x="8215314" y="1347108"/>
            <a:ext cx="808491" cy="4474482"/>
          </a:xfrm>
          <a:prstGeom prst="straightConnector1">
            <a:avLst/>
          </a:prstGeom>
          <a:noFill/>
          <a:ln w="1905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85" name="AutoShape 37"/>
          <p:cNvCxnSpPr>
            <a:cxnSpLocks noChangeShapeType="1"/>
            <a:stCxn id="2077" idx="3"/>
            <a:endCxn id="2080" idx="1"/>
          </p:cNvCxnSpPr>
          <p:nvPr/>
        </p:nvCxnSpPr>
        <p:spPr bwMode="auto">
          <a:xfrm>
            <a:off x="6670904" y="2992439"/>
            <a:ext cx="650875" cy="1800679"/>
          </a:xfrm>
          <a:prstGeom prst="straightConnector1">
            <a:avLst/>
          </a:prstGeom>
          <a:noFill/>
          <a:ln w="1905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86" name="AutoShape 38"/>
          <p:cNvCxnSpPr>
            <a:cxnSpLocks noChangeShapeType="1"/>
            <a:stCxn id="2077" idx="3"/>
            <a:endCxn id="2081" idx="1"/>
          </p:cNvCxnSpPr>
          <p:nvPr/>
        </p:nvCxnSpPr>
        <p:spPr bwMode="auto">
          <a:xfrm>
            <a:off x="6670904" y="2992438"/>
            <a:ext cx="650875" cy="2315482"/>
          </a:xfrm>
          <a:prstGeom prst="straightConnector1">
            <a:avLst/>
          </a:prstGeom>
          <a:noFill/>
          <a:ln w="1905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87" name="AutoShape 39"/>
          <p:cNvCxnSpPr>
            <a:cxnSpLocks noChangeShapeType="1"/>
            <a:stCxn id="2079" idx="2"/>
            <a:endCxn id="2077" idx="0"/>
          </p:cNvCxnSpPr>
          <p:nvPr/>
        </p:nvCxnSpPr>
        <p:spPr bwMode="auto">
          <a:xfrm flipH="1">
            <a:off x="6122081" y="1279071"/>
            <a:ext cx="1134" cy="958170"/>
          </a:xfrm>
          <a:prstGeom prst="straightConnector1">
            <a:avLst/>
          </a:prstGeom>
          <a:noFill/>
          <a:ln w="1905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89" name="Rectangle 41"/>
          <p:cNvSpPr>
            <a:spLocks noChangeArrowheads="1"/>
          </p:cNvSpPr>
          <p:nvPr/>
        </p:nvSpPr>
        <p:spPr bwMode="auto">
          <a:xfrm>
            <a:off x="3421064" y="2400528"/>
            <a:ext cx="462643" cy="564696"/>
          </a:xfrm>
          <a:prstGeom prst="rect">
            <a:avLst/>
          </a:prstGeom>
          <a:solidFill>
            <a:srgbClr val="339966">
              <a:alpha val="20000"/>
            </a:srgbClr>
          </a:solidFill>
          <a:ln w="25400">
            <a:solidFill>
              <a:srgbClr val="008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defTabSz="1279525">
              <a:defRPr>
                <a:solidFill>
                  <a:schemeClr val="tx1"/>
                </a:solidFill>
                <a:latin typeface="Arial" panose="020B0604020202020204" pitchFamily="34" charset="0"/>
              </a:defRPr>
            </a:lvl1pPr>
            <a:lvl2pPr defTabSz="1279525">
              <a:defRPr>
                <a:solidFill>
                  <a:schemeClr val="tx1"/>
                </a:solidFill>
                <a:latin typeface="Arial" panose="020B0604020202020204" pitchFamily="34" charset="0"/>
              </a:defRPr>
            </a:lvl2pPr>
            <a:lvl3pPr defTabSz="1279525">
              <a:defRPr>
                <a:solidFill>
                  <a:schemeClr val="tx1"/>
                </a:solidFill>
                <a:latin typeface="Arial" panose="020B0604020202020204" pitchFamily="34" charset="0"/>
              </a:defRPr>
            </a:lvl3pPr>
            <a:lvl4pPr defTabSz="1279525">
              <a:defRPr>
                <a:solidFill>
                  <a:schemeClr val="tx1"/>
                </a:solidFill>
                <a:latin typeface="Arial" panose="020B0604020202020204" pitchFamily="34" charset="0"/>
              </a:defRPr>
            </a:lvl4pPr>
            <a:lvl5pPr defTabSz="1279525">
              <a:defRPr>
                <a:solidFill>
                  <a:schemeClr val="tx1"/>
                </a:solidFill>
                <a:latin typeface="Arial" panose="020B0604020202020204" pitchFamily="34" charset="0"/>
              </a:defRPr>
            </a:lvl5pPr>
            <a:lvl6pPr defTabSz="1279525" fontAlgn="base">
              <a:spcBef>
                <a:spcPct val="0"/>
              </a:spcBef>
              <a:spcAft>
                <a:spcPct val="0"/>
              </a:spcAft>
              <a:defRPr>
                <a:solidFill>
                  <a:schemeClr val="tx1"/>
                </a:solidFill>
                <a:latin typeface="Arial" panose="020B0604020202020204" pitchFamily="34" charset="0"/>
              </a:defRPr>
            </a:lvl6pPr>
            <a:lvl7pPr defTabSz="1279525" fontAlgn="base">
              <a:spcBef>
                <a:spcPct val="0"/>
              </a:spcBef>
              <a:spcAft>
                <a:spcPct val="0"/>
              </a:spcAft>
              <a:defRPr>
                <a:solidFill>
                  <a:schemeClr val="tx1"/>
                </a:solidFill>
                <a:latin typeface="Arial" panose="020B0604020202020204" pitchFamily="34" charset="0"/>
              </a:defRPr>
            </a:lvl7pPr>
            <a:lvl8pPr defTabSz="1279525" fontAlgn="base">
              <a:spcBef>
                <a:spcPct val="0"/>
              </a:spcBef>
              <a:spcAft>
                <a:spcPct val="0"/>
              </a:spcAft>
              <a:defRPr>
                <a:solidFill>
                  <a:schemeClr val="tx1"/>
                </a:solidFill>
                <a:latin typeface="Arial" panose="020B0604020202020204" pitchFamily="34" charset="0"/>
              </a:defRPr>
            </a:lvl8pPr>
            <a:lvl9pPr defTabSz="1279525" fontAlgn="base">
              <a:spcBef>
                <a:spcPct val="0"/>
              </a:spcBef>
              <a:spcAft>
                <a:spcPct val="0"/>
              </a:spcAft>
              <a:defRPr>
                <a:solidFill>
                  <a:schemeClr val="tx1"/>
                </a:solidFill>
                <a:latin typeface="Arial" panose="020B0604020202020204" pitchFamily="34" charset="0"/>
              </a:defRPr>
            </a:lvl9pPr>
          </a:lstStyle>
          <a:p>
            <a:pPr algn="ctr"/>
            <a:r>
              <a:rPr lang="sv-SE" altLang="sv-SE" sz="1143"/>
              <a:t>SUSAN</a:t>
            </a:r>
          </a:p>
        </p:txBody>
      </p:sp>
      <p:cxnSp>
        <p:nvCxnSpPr>
          <p:cNvPr id="2090" name="AutoShape 42"/>
          <p:cNvCxnSpPr>
            <a:cxnSpLocks noChangeShapeType="1"/>
            <a:stCxn id="2089" idx="2"/>
            <a:endCxn id="2078" idx="0"/>
          </p:cNvCxnSpPr>
          <p:nvPr/>
        </p:nvCxnSpPr>
        <p:spPr bwMode="auto">
          <a:xfrm>
            <a:off x="3652384" y="2974296"/>
            <a:ext cx="0" cy="241526"/>
          </a:xfrm>
          <a:prstGeom prst="straightConnector1">
            <a:avLst/>
          </a:prstGeom>
          <a:noFill/>
          <a:ln w="19050">
            <a:solidFill>
              <a:srgbClr val="008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92" name="AutoShape 44"/>
          <p:cNvSpPr>
            <a:spLocks noChangeArrowheads="1"/>
          </p:cNvSpPr>
          <p:nvPr/>
        </p:nvSpPr>
        <p:spPr bwMode="auto">
          <a:xfrm>
            <a:off x="3112635" y="3994832"/>
            <a:ext cx="1028473" cy="257401"/>
          </a:xfrm>
          <a:prstGeom prst="parallelogram">
            <a:avLst>
              <a:gd name="adj" fmla="val 99890"/>
            </a:avLst>
          </a:prstGeom>
          <a:solidFill>
            <a:srgbClr val="339966">
              <a:alpha val="19000"/>
            </a:srgbClr>
          </a:solidFill>
          <a:ln w="25400">
            <a:solidFill>
              <a:srgbClr val="008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defTabSz="1279525">
              <a:defRPr>
                <a:solidFill>
                  <a:schemeClr val="tx1"/>
                </a:solidFill>
                <a:latin typeface="Arial" panose="020B0604020202020204" pitchFamily="34" charset="0"/>
              </a:defRPr>
            </a:lvl1pPr>
            <a:lvl2pPr defTabSz="1279525">
              <a:defRPr>
                <a:solidFill>
                  <a:schemeClr val="tx1"/>
                </a:solidFill>
                <a:latin typeface="Arial" panose="020B0604020202020204" pitchFamily="34" charset="0"/>
              </a:defRPr>
            </a:lvl2pPr>
            <a:lvl3pPr defTabSz="1279525">
              <a:defRPr>
                <a:solidFill>
                  <a:schemeClr val="tx1"/>
                </a:solidFill>
                <a:latin typeface="Arial" panose="020B0604020202020204" pitchFamily="34" charset="0"/>
              </a:defRPr>
            </a:lvl3pPr>
            <a:lvl4pPr defTabSz="1279525">
              <a:defRPr>
                <a:solidFill>
                  <a:schemeClr val="tx1"/>
                </a:solidFill>
                <a:latin typeface="Arial" panose="020B0604020202020204" pitchFamily="34" charset="0"/>
              </a:defRPr>
            </a:lvl4pPr>
            <a:lvl5pPr defTabSz="1279525">
              <a:defRPr>
                <a:solidFill>
                  <a:schemeClr val="tx1"/>
                </a:solidFill>
                <a:latin typeface="Arial" panose="020B0604020202020204" pitchFamily="34" charset="0"/>
              </a:defRPr>
            </a:lvl5pPr>
            <a:lvl6pPr defTabSz="1279525" fontAlgn="base">
              <a:spcBef>
                <a:spcPct val="0"/>
              </a:spcBef>
              <a:spcAft>
                <a:spcPct val="0"/>
              </a:spcAft>
              <a:defRPr>
                <a:solidFill>
                  <a:schemeClr val="tx1"/>
                </a:solidFill>
                <a:latin typeface="Arial" panose="020B0604020202020204" pitchFamily="34" charset="0"/>
              </a:defRPr>
            </a:lvl6pPr>
            <a:lvl7pPr defTabSz="1279525" fontAlgn="base">
              <a:spcBef>
                <a:spcPct val="0"/>
              </a:spcBef>
              <a:spcAft>
                <a:spcPct val="0"/>
              </a:spcAft>
              <a:defRPr>
                <a:solidFill>
                  <a:schemeClr val="tx1"/>
                </a:solidFill>
                <a:latin typeface="Arial" panose="020B0604020202020204" pitchFamily="34" charset="0"/>
              </a:defRPr>
            </a:lvl7pPr>
            <a:lvl8pPr defTabSz="1279525" fontAlgn="base">
              <a:spcBef>
                <a:spcPct val="0"/>
              </a:spcBef>
              <a:spcAft>
                <a:spcPct val="0"/>
              </a:spcAft>
              <a:defRPr>
                <a:solidFill>
                  <a:schemeClr val="tx1"/>
                </a:solidFill>
                <a:latin typeface="Arial" panose="020B0604020202020204" pitchFamily="34" charset="0"/>
              </a:defRPr>
            </a:lvl8pPr>
            <a:lvl9pPr defTabSz="1279525" fontAlgn="base">
              <a:spcBef>
                <a:spcPct val="0"/>
              </a:spcBef>
              <a:spcAft>
                <a:spcPct val="0"/>
              </a:spcAft>
              <a:defRPr>
                <a:solidFill>
                  <a:schemeClr val="tx1"/>
                </a:solidFill>
                <a:latin typeface="Arial" panose="020B0604020202020204" pitchFamily="34" charset="0"/>
              </a:defRPr>
            </a:lvl9pPr>
          </a:lstStyle>
          <a:p>
            <a:pPr algn="ctr"/>
            <a:r>
              <a:rPr lang="sv-SE" altLang="sv-SE" sz="857"/>
              <a:t>SusisTOLdap</a:t>
            </a:r>
          </a:p>
        </p:txBody>
      </p:sp>
      <p:cxnSp>
        <p:nvCxnSpPr>
          <p:cNvPr id="2094" name="AutoShape 46"/>
          <p:cNvCxnSpPr>
            <a:cxnSpLocks noChangeShapeType="1"/>
            <a:endCxn id="2092" idx="1"/>
          </p:cNvCxnSpPr>
          <p:nvPr/>
        </p:nvCxnSpPr>
        <p:spPr bwMode="auto">
          <a:xfrm flipH="1">
            <a:off x="3627439" y="3798662"/>
            <a:ext cx="49893" cy="187099"/>
          </a:xfrm>
          <a:prstGeom prst="straightConnector1">
            <a:avLst/>
          </a:prstGeom>
          <a:noFill/>
          <a:ln w="19050">
            <a:solidFill>
              <a:srgbClr val="008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95" name="AutoShape 47"/>
          <p:cNvCxnSpPr>
            <a:cxnSpLocks noChangeShapeType="1"/>
            <a:stCxn id="2092" idx="2"/>
            <a:endCxn id="2079" idx="1"/>
          </p:cNvCxnSpPr>
          <p:nvPr/>
        </p:nvCxnSpPr>
        <p:spPr bwMode="auto">
          <a:xfrm flipV="1">
            <a:off x="4022045" y="884464"/>
            <a:ext cx="1706562" cy="3239634"/>
          </a:xfrm>
          <a:prstGeom prst="straightConnector1">
            <a:avLst/>
          </a:prstGeom>
          <a:noFill/>
          <a:ln w="19050">
            <a:solidFill>
              <a:srgbClr val="008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96" name="AutoShape 48"/>
          <p:cNvCxnSpPr>
            <a:cxnSpLocks noChangeShapeType="1"/>
            <a:stCxn id="2092" idx="2"/>
            <a:endCxn id="2053" idx="1"/>
          </p:cNvCxnSpPr>
          <p:nvPr/>
        </p:nvCxnSpPr>
        <p:spPr bwMode="auto">
          <a:xfrm>
            <a:off x="4022046" y="4124100"/>
            <a:ext cx="1469571" cy="479651"/>
          </a:xfrm>
          <a:prstGeom prst="straightConnector1">
            <a:avLst/>
          </a:prstGeom>
          <a:noFill/>
          <a:ln w="19050">
            <a:solidFill>
              <a:srgbClr val="008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97" name="AutoShape 49"/>
          <p:cNvCxnSpPr>
            <a:cxnSpLocks noChangeShapeType="1"/>
            <a:stCxn id="2052" idx="1"/>
            <a:endCxn id="2077" idx="0"/>
          </p:cNvCxnSpPr>
          <p:nvPr/>
        </p:nvCxnSpPr>
        <p:spPr bwMode="auto">
          <a:xfrm flipH="1">
            <a:off x="6122082" y="1347107"/>
            <a:ext cx="2901723" cy="890134"/>
          </a:xfrm>
          <a:prstGeom prst="straightConnector1">
            <a:avLst/>
          </a:prstGeom>
          <a:noFill/>
          <a:ln w="1905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98" name="AutoShape 50"/>
          <p:cNvCxnSpPr>
            <a:cxnSpLocks noChangeShapeType="1"/>
            <a:stCxn id="2066" idx="1"/>
            <a:endCxn id="2077" idx="3"/>
          </p:cNvCxnSpPr>
          <p:nvPr/>
        </p:nvCxnSpPr>
        <p:spPr bwMode="auto">
          <a:xfrm flipH="1" flipV="1">
            <a:off x="6670903" y="2992438"/>
            <a:ext cx="2405062" cy="1079500"/>
          </a:xfrm>
          <a:prstGeom prst="straightConnector1">
            <a:avLst/>
          </a:prstGeom>
          <a:noFill/>
          <a:ln w="19050">
            <a:solidFill>
              <a:schemeClr val="tx1"/>
            </a:solidFill>
            <a:prstDash val="dash"/>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00" name="Rectangle 52"/>
          <p:cNvSpPr>
            <a:spLocks noChangeArrowheads="1"/>
          </p:cNvSpPr>
          <p:nvPr/>
        </p:nvSpPr>
        <p:spPr bwMode="auto">
          <a:xfrm>
            <a:off x="3368903" y="394608"/>
            <a:ext cx="462643" cy="564696"/>
          </a:xfrm>
          <a:prstGeom prst="rect">
            <a:avLst/>
          </a:prstGeom>
          <a:solidFill>
            <a:srgbClr val="339966">
              <a:alpha val="20000"/>
            </a:srgbClr>
          </a:solidFill>
          <a:ln w="25400">
            <a:solidFill>
              <a:srgbClr val="008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defTabSz="1279525">
              <a:defRPr>
                <a:solidFill>
                  <a:schemeClr val="tx1"/>
                </a:solidFill>
                <a:latin typeface="Arial" panose="020B0604020202020204" pitchFamily="34" charset="0"/>
              </a:defRPr>
            </a:lvl1pPr>
            <a:lvl2pPr defTabSz="1279525">
              <a:defRPr>
                <a:solidFill>
                  <a:schemeClr val="tx1"/>
                </a:solidFill>
                <a:latin typeface="Arial" panose="020B0604020202020204" pitchFamily="34" charset="0"/>
              </a:defRPr>
            </a:lvl2pPr>
            <a:lvl3pPr defTabSz="1279525">
              <a:defRPr>
                <a:solidFill>
                  <a:schemeClr val="tx1"/>
                </a:solidFill>
                <a:latin typeface="Arial" panose="020B0604020202020204" pitchFamily="34" charset="0"/>
              </a:defRPr>
            </a:lvl3pPr>
            <a:lvl4pPr defTabSz="1279525">
              <a:defRPr>
                <a:solidFill>
                  <a:schemeClr val="tx1"/>
                </a:solidFill>
                <a:latin typeface="Arial" panose="020B0604020202020204" pitchFamily="34" charset="0"/>
              </a:defRPr>
            </a:lvl4pPr>
            <a:lvl5pPr defTabSz="1279525">
              <a:defRPr>
                <a:solidFill>
                  <a:schemeClr val="tx1"/>
                </a:solidFill>
                <a:latin typeface="Arial" panose="020B0604020202020204" pitchFamily="34" charset="0"/>
              </a:defRPr>
            </a:lvl5pPr>
            <a:lvl6pPr defTabSz="1279525" fontAlgn="base">
              <a:spcBef>
                <a:spcPct val="0"/>
              </a:spcBef>
              <a:spcAft>
                <a:spcPct val="0"/>
              </a:spcAft>
              <a:defRPr>
                <a:solidFill>
                  <a:schemeClr val="tx1"/>
                </a:solidFill>
                <a:latin typeface="Arial" panose="020B0604020202020204" pitchFamily="34" charset="0"/>
              </a:defRPr>
            </a:lvl6pPr>
            <a:lvl7pPr defTabSz="1279525" fontAlgn="base">
              <a:spcBef>
                <a:spcPct val="0"/>
              </a:spcBef>
              <a:spcAft>
                <a:spcPct val="0"/>
              </a:spcAft>
              <a:defRPr>
                <a:solidFill>
                  <a:schemeClr val="tx1"/>
                </a:solidFill>
                <a:latin typeface="Arial" panose="020B0604020202020204" pitchFamily="34" charset="0"/>
              </a:defRPr>
            </a:lvl7pPr>
            <a:lvl8pPr defTabSz="1279525" fontAlgn="base">
              <a:spcBef>
                <a:spcPct val="0"/>
              </a:spcBef>
              <a:spcAft>
                <a:spcPct val="0"/>
              </a:spcAft>
              <a:defRPr>
                <a:solidFill>
                  <a:schemeClr val="tx1"/>
                </a:solidFill>
                <a:latin typeface="Arial" panose="020B0604020202020204" pitchFamily="34" charset="0"/>
              </a:defRPr>
            </a:lvl8pPr>
            <a:lvl9pPr defTabSz="1279525" fontAlgn="base">
              <a:spcBef>
                <a:spcPct val="0"/>
              </a:spcBef>
              <a:spcAft>
                <a:spcPct val="0"/>
              </a:spcAft>
              <a:defRPr>
                <a:solidFill>
                  <a:schemeClr val="tx1"/>
                </a:solidFill>
                <a:latin typeface="Arial" panose="020B0604020202020204" pitchFamily="34" charset="0"/>
              </a:defRPr>
            </a:lvl9pPr>
          </a:lstStyle>
          <a:p>
            <a:pPr algn="ctr"/>
            <a:r>
              <a:rPr lang="sv-SE" altLang="sv-SE" sz="1143"/>
              <a:t>Susis</a:t>
            </a:r>
          </a:p>
          <a:p>
            <a:pPr algn="ctr"/>
            <a:r>
              <a:rPr lang="sv-SE" altLang="sv-SE" sz="1143"/>
              <a:t>pers</a:t>
            </a:r>
          </a:p>
        </p:txBody>
      </p:sp>
      <p:cxnSp>
        <p:nvCxnSpPr>
          <p:cNvPr id="2101" name="AutoShape 53"/>
          <p:cNvCxnSpPr>
            <a:cxnSpLocks noChangeShapeType="1"/>
            <a:stCxn id="2052" idx="1"/>
            <a:endCxn id="2089" idx="0"/>
          </p:cNvCxnSpPr>
          <p:nvPr/>
        </p:nvCxnSpPr>
        <p:spPr bwMode="auto">
          <a:xfrm rot="10800000" flipV="1">
            <a:off x="3652386" y="1347108"/>
            <a:ext cx="5371419" cy="1044349"/>
          </a:xfrm>
          <a:prstGeom prst="curvedConnector2">
            <a:avLst/>
          </a:prstGeom>
          <a:noFill/>
          <a:ln w="19050">
            <a:solidFill>
              <a:srgbClr val="008000"/>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02" name="Rectangle 54"/>
          <p:cNvSpPr>
            <a:spLocks noChangeArrowheads="1"/>
          </p:cNvSpPr>
          <p:nvPr/>
        </p:nvSpPr>
        <p:spPr bwMode="auto">
          <a:xfrm>
            <a:off x="2753179" y="4765902"/>
            <a:ext cx="977446" cy="411616"/>
          </a:xfrm>
          <a:prstGeom prst="rect">
            <a:avLst/>
          </a:prstGeom>
          <a:solidFill>
            <a:srgbClr val="FF0000">
              <a:alpha val="19000"/>
            </a:srgbClr>
          </a:solidFill>
          <a:ln w="25400">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defTabSz="1279525">
              <a:defRPr>
                <a:solidFill>
                  <a:schemeClr val="tx1"/>
                </a:solidFill>
                <a:latin typeface="Arial" panose="020B0604020202020204" pitchFamily="34" charset="0"/>
              </a:defRPr>
            </a:lvl1pPr>
            <a:lvl2pPr defTabSz="1279525">
              <a:defRPr>
                <a:solidFill>
                  <a:schemeClr val="tx1"/>
                </a:solidFill>
                <a:latin typeface="Arial" panose="020B0604020202020204" pitchFamily="34" charset="0"/>
              </a:defRPr>
            </a:lvl2pPr>
            <a:lvl3pPr defTabSz="1279525">
              <a:defRPr>
                <a:solidFill>
                  <a:schemeClr val="tx1"/>
                </a:solidFill>
                <a:latin typeface="Arial" panose="020B0604020202020204" pitchFamily="34" charset="0"/>
              </a:defRPr>
            </a:lvl3pPr>
            <a:lvl4pPr defTabSz="1279525">
              <a:defRPr>
                <a:solidFill>
                  <a:schemeClr val="tx1"/>
                </a:solidFill>
                <a:latin typeface="Arial" panose="020B0604020202020204" pitchFamily="34" charset="0"/>
              </a:defRPr>
            </a:lvl4pPr>
            <a:lvl5pPr defTabSz="1279525">
              <a:defRPr>
                <a:solidFill>
                  <a:schemeClr val="tx1"/>
                </a:solidFill>
                <a:latin typeface="Arial" panose="020B0604020202020204" pitchFamily="34" charset="0"/>
              </a:defRPr>
            </a:lvl5pPr>
            <a:lvl6pPr defTabSz="1279525" fontAlgn="base">
              <a:spcBef>
                <a:spcPct val="0"/>
              </a:spcBef>
              <a:spcAft>
                <a:spcPct val="0"/>
              </a:spcAft>
              <a:defRPr>
                <a:solidFill>
                  <a:schemeClr val="tx1"/>
                </a:solidFill>
                <a:latin typeface="Arial" panose="020B0604020202020204" pitchFamily="34" charset="0"/>
              </a:defRPr>
            </a:lvl6pPr>
            <a:lvl7pPr defTabSz="1279525" fontAlgn="base">
              <a:spcBef>
                <a:spcPct val="0"/>
              </a:spcBef>
              <a:spcAft>
                <a:spcPct val="0"/>
              </a:spcAft>
              <a:defRPr>
                <a:solidFill>
                  <a:schemeClr val="tx1"/>
                </a:solidFill>
                <a:latin typeface="Arial" panose="020B0604020202020204" pitchFamily="34" charset="0"/>
              </a:defRPr>
            </a:lvl7pPr>
            <a:lvl8pPr defTabSz="1279525" fontAlgn="base">
              <a:spcBef>
                <a:spcPct val="0"/>
              </a:spcBef>
              <a:spcAft>
                <a:spcPct val="0"/>
              </a:spcAft>
              <a:defRPr>
                <a:solidFill>
                  <a:schemeClr val="tx1"/>
                </a:solidFill>
                <a:latin typeface="Arial" panose="020B0604020202020204" pitchFamily="34" charset="0"/>
              </a:defRPr>
            </a:lvl8pPr>
            <a:lvl9pPr defTabSz="1279525" fontAlgn="base">
              <a:spcBef>
                <a:spcPct val="0"/>
              </a:spcBef>
              <a:spcAft>
                <a:spcPct val="0"/>
              </a:spcAft>
              <a:defRPr>
                <a:solidFill>
                  <a:schemeClr val="tx1"/>
                </a:solidFill>
                <a:latin typeface="Arial" panose="020B0604020202020204" pitchFamily="34" charset="0"/>
              </a:defRPr>
            </a:lvl9pPr>
          </a:lstStyle>
          <a:p>
            <a:pPr algn="ctr"/>
            <a:r>
              <a:rPr lang="sv-SE" altLang="sv-SE" sz="1000"/>
              <a:t>        Exchange</a:t>
            </a:r>
          </a:p>
        </p:txBody>
      </p:sp>
      <p:sp>
        <p:nvSpPr>
          <p:cNvPr id="2103" name="Rectangle 55"/>
          <p:cNvSpPr>
            <a:spLocks noChangeArrowheads="1"/>
          </p:cNvSpPr>
          <p:nvPr/>
        </p:nvSpPr>
        <p:spPr bwMode="auto">
          <a:xfrm>
            <a:off x="2753179" y="5383893"/>
            <a:ext cx="1028474" cy="411616"/>
          </a:xfrm>
          <a:prstGeom prst="rect">
            <a:avLst/>
          </a:prstGeom>
          <a:solidFill>
            <a:srgbClr val="FF0000">
              <a:alpha val="19000"/>
            </a:srgbClr>
          </a:solidFill>
          <a:ln w="25400">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defTabSz="1279525">
              <a:defRPr>
                <a:solidFill>
                  <a:schemeClr val="tx1"/>
                </a:solidFill>
                <a:latin typeface="Arial" panose="020B0604020202020204" pitchFamily="34" charset="0"/>
              </a:defRPr>
            </a:lvl1pPr>
            <a:lvl2pPr defTabSz="1279525">
              <a:defRPr>
                <a:solidFill>
                  <a:schemeClr val="tx1"/>
                </a:solidFill>
                <a:latin typeface="Arial" panose="020B0604020202020204" pitchFamily="34" charset="0"/>
              </a:defRPr>
            </a:lvl2pPr>
            <a:lvl3pPr defTabSz="1279525">
              <a:defRPr>
                <a:solidFill>
                  <a:schemeClr val="tx1"/>
                </a:solidFill>
                <a:latin typeface="Arial" panose="020B0604020202020204" pitchFamily="34" charset="0"/>
              </a:defRPr>
            </a:lvl3pPr>
            <a:lvl4pPr defTabSz="1279525">
              <a:defRPr>
                <a:solidFill>
                  <a:schemeClr val="tx1"/>
                </a:solidFill>
                <a:latin typeface="Arial" panose="020B0604020202020204" pitchFamily="34" charset="0"/>
              </a:defRPr>
            </a:lvl4pPr>
            <a:lvl5pPr defTabSz="1279525">
              <a:defRPr>
                <a:solidFill>
                  <a:schemeClr val="tx1"/>
                </a:solidFill>
                <a:latin typeface="Arial" panose="020B0604020202020204" pitchFamily="34" charset="0"/>
              </a:defRPr>
            </a:lvl5pPr>
            <a:lvl6pPr defTabSz="1279525" fontAlgn="base">
              <a:spcBef>
                <a:spcPct val="0"/>
              </a:spcBef>
              <a:spcAft>
                <a:spcPct val="0"/>
              </a:spcAft>
              <a:defRPr>
                <a:solidFill>
                  <a:schemeClr val="tx1"/>
                </a:solidFill>
                <a:latin typeface="Arial" panose="020B0604020202020204" pitchFamily="34" charset="0"/>
              </a:defRPr>
            </a:lvl6pPr>
            <a:lvl7pPr defTabSz="1279525" fontAlgn="base">
              <a:spcBef>
                <a:spcPct val="0"/>
              </a:spcBef>
              <a:spcAft>
                <a:spcPct val="0"/>
              </a:spcAft>
              <a:defRPr>
                <a:solidFill>
                  <a:schemeClr val="tx1"/>
                </a:solidFill>
                <a:latin typeface="Arial" panose="020B0604020202020204" pitchFamily="34" charset="0"/>
              </a:defRPr>
            </a:lvl7pPr>
            <a:lvl8pPr defTabSz="1279525" fontAlgn="base">
              <a:spcBef>
                <a:spcPct val="0"/>
              </a:spcBef>
              <a:spcAft>
                <a:spcPct val="0"/>
              </a:spcAft>
              <a:defRPr>
                <a:solidFill>
                  <a:schemeClr val="tx1"/>
                </a:solidFill>
                <a:latin typeface="Arial" panose="020B0604020202020204" pitchFamily="34" charset="0"/>
              </a:defRPr>
            </a:lvl8pPr>
            <a:lvl9pPr defTabSz="1279525" fontAlgn="base">
              <a:spcBef>
                <a:spcPct val="0"/>
              </a:spcBef>
              <a:spcAft>
                <a:spcPct val="0"/>
              </a:spcAft>
              <a:defRPr>
                <a:solidFill>
                  <a:schemeClr val="tx1"/>
                </a:solidFill>
                <a:latin typeface="Arial" panose="020B0604020202020204" pitchFamily="34" charset="0"/>
              </a:defRPr>
            </a:lvl9pPr>
          </a:lstStyle>
          <a:p>
            <a:pPr algn="ctr"/>
            <a:r>
              <a:rPr lang="sv-SE" altLang="sv-SE" sz="1000"/>
              <a:t>      Hemkataloger</a:t>
            </a:r>
          </a:p>
        </p:txBody>
      </p:sp>
      <p:cxnSp>
        <p:nvCxnSpPr>
          <p:cNvPr id="2104" name="AutoShape 56"/>
          <p:cNvCxnSpPr>
            <a:cxnSpLocks noChangeShapeType="1"/>
            <a:stCxn id="2053" idx="2"/>
            <a:endCxn id="2102" idx="3"/>
          </p:cNvCxnSpPr>
          <p:nvPr/>
        </p:nvCxnSpPr>
        <p:spPr bwMode="auto">
          <a:xfrm flipH="1" flipV="1">
            <a:off x="3739697" y="4972278"/>
            <a:ext cx="1305152" cy="78241"/>
          </a:xfrm>
          <a:prstGeom prst="straightConnector1">
            <a:avLst/>
          </a:prstGeom>
          <a:noFill/>
          <a:ln w="19050">
            <a:solidFill>
              <a:srgbClr val="FF0000"/>
            </a:solidFill>
            <a:round/>
            <a:headEnd type="triangle" w="lg" len="lg"/>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05" name="AutoShape 57"/>
          <p:cNvCxnSpPr>
            <a:cxnSpLocks noChangeShapeType="1"/>
            <a:stCxn id="2053" idx="2"/>
            <a:endCxn id="2103" idx="3"/>
          </p:cNvCxnSpPr>
          <p:nvPr/>
        </p:nvCxnSpPr>
        <p:spPr bwMode="auto">
          <a:xfrm flipH="1">
            <a:off x="3790725" y="5050518"/>
            <a:ext cx="1254125" cy="539750"/>
          </a:xfrm>
          <a:prstGeom prst="straightConnector1">
            <a:avLst/>
          </a:prstGeom>
          <a:noFill/>
          <a:ln w="19050">
            <a:solidFill>
              <a:srgbClr val="FF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108" name="Picture 60" descr="MCj04247920000[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46805" y="4611688"/>
            <a:ext cx="424089" cy="463776"/>
          </a:xfrm>
          <a:prstGeom prst="rect">
            <a:avLst/>
          </a:prstGeom>
          <a:noFill/>
          <a:extLst>
            <a:ext uri="{909E8E84-426E-40DD-AFC4-6F175D3DCCD1}">
              <a14:hiddenFill xmlns:a14="http://schemas.microsoft.com/office/drawing/2010/main">
                <a:solidFill>
                  <a:srgbClr val="FFFFFF"/>
                </a:solidFill>
              </a14:hiddenFill>
            </a:ext>
          </a:extLst>
        </p:spPr>
      </p:pic>
      <p:sp>
        <p:nvSpPr>
          <p:cNvPr id="2109" name="File"/>
          <p:cNvSpPr>
            <a:spLocks noEditPoints="1" noChangeArrowheads="1"/>
          </p:cNvSpPr>
          <p:nvPr/>
        </p:nvSpPr>
        <p:spPr bwMode="auto">
          <a:xfrm>
            <a:off x="2546805" y="5280707"/>
            <a:ext cx="360589" cy="308429"/>
          </a:xfrm>
          <a:custGeom>
            <a:avLst/>
            <a:gdLst>
              <a:gd name="T0" fmla="*/ 10981 w 21600"/>
              <a:gd name="T1" fmla="*/ 3240 h 21600"/>
              <a:gd name="T2" fmla="*/ 0 w 21600"/>
              <a:gd name="T3" fmla="*/ 10800 h 21600"/>
              <a:gd name="T4" fmla="*/ 10800 w 21600"/>
              <a:gd name="T5" fmla="*/ 21600 h 21600"/>
              <a:gd name="T6" fmla="*/ 21600 w 21600"/>
              <a:gd name="T7" fmla="*/ 10800 h 21600"/>
              <a:gd name="T8" fmla="*/ 0 w 21600"/>
              <a:gd name="T9" fmla="*/ 21600 h 21600"/>
              <a:gd name="T10" fmla="*/ 21600 w 21600"/>
              <a:gd name="T11" fmla="*/ 21600 h 21600"/>
              <a:gd name="T12" fmla="*/ 1086 w 21600"/>
              <a:gd name="T13" fmla="*/ 4628 h 21600"/>
              <a:gd name="T14" fmla="*/ 20635 w 21600"/>
              <a:gd name="T15" fmla="*/ 20289 h 21600"/>
            </a:gdLst>
            <a:ahLst/>
            <a:cxnLst>
              <a:cxn ang="0">
                <a:pos x="T0" y="T1"/>
              </a:cxn>
              <a:cxn ang="0">
                <a:pos x="T2" y="T3"/>
              </a:cxn>
              <a:cxn ang="0">
                <a:pos x="T4" y="T5"/>
              </a:cxn>
              <a:cxn ang="0">
                <a:pos x="T6" y="T7"/>
              </a:cxn>
              <a:cxn ang="0">
                <a:pos x="T8" y="T9"/>
              </a:cxn>
              <a:cxn ang="0">
                <a:pos x="T10" y="T11"/>
              </a:cxn>
            </a:cxnLst>
            <a:rect l="T12" t="T13" r="T14" b="T15"/>
            <a:pathLst>
              <a:path w="21600" h="21600">
                <a:moveTo>
                  <a:pt x="19790" y="3240"/>
                </a:moveTo>
                <a:cubicBezTo>
                  <a:pt x="10981" y="3240"/>
                  <a:pt x="9171" y="3240"/>
                  <a:pt x="9050" y="3086"/>
                </a:cubicBezTo>
                <a:cubicBezTo>
                  <a:pt x="9050" y="2931"/>
                  <a:pt x="8930" y="2777"/>
                  <a:pt x="8930" y="2469"/>
                </a:cubicBezTo>
                <a:cubicBezTo>
                  <a:pt x="8930" y="2160"/>
                  <a:pt x="8809" y="1851"/>
                  <a:pt x="8688" y="1389"/>
                </a:cubicBezTo>
                <a:cubicBezTo>
                  <a:pt x="8568" y="1080"/>
                  <a:pt x="8326" y="771"/>
                  <a:pt x="8085" y="463"/>
                </a:cubicBezTo>
                <a:cubicBezTo>
                  <a:pt x="7723" y="154"/>
                  <a:pt x="7361" y="0"/>
                  <a:pt x="7361" y="0"/>
                </a:cubicBezTo>
                <a:cubicBezTo>
                  <a:pt x="7361" y="0"/>
                  <a:pt x="2293" y="0"/>
                  <a:pt x="2051" y="154"/>
                </a:cubicBezTo>
                <a:cubicBezTo>
                  <a:pt x="1689" y="309"/>
                  <a:pt x="1448" y="463"/>
                  <a:pt x="1327" y="771"/>
                </a:cubicBezTo>
                <a:cubicBezTo>
                  <a:pt x="1207" y="1080"/>
                  <a:pt x="1086" y="1389"/>
                  <a:pt x="965" y="1697"/>
                </a:cubicBezTo>
                <a:cubicBezTo>
                  <a:pt x="845" y="2160"/>
                  <a:pt x="724" y="2314"/>
                  <a:pt x="724" y="2469"/>
                </a:cubicBezTo>
                <a:cubicBezTo>
                  <a:pt x="603" y="2623"/>
                  <a:pt x="603" y="2777"/>
                  <a:pt x="483" y="2931"/>
                </a:cubicBezTo>
                <a:cubicBezTo>
                  <a:pt x="483" y="3086"/>
                  <a:pt x="362" y="3240"/>
                  <a:pt x="241" y="3240"/>
                </a:cubicBezTo>
                <a:lnTo>
                  <a:pt x="0" y="3394"/>
                </a:lnTo>
                <a:lnTo>
                  <a:pt x="0" y="3703"/>
                </a:lnTo>
                <a:lnTo>
                  <a:pt x="0" y="10800"/>
                </a:lnTo>
                <a:lnTo>
                  <a:pt x="0" y="21600"/>
                </a:lnTo>
                <a:lnTo>
                  <a:pt x="10981" y="21600"/>
                </a:lnTo>
                <a:lnTo>
                  <a:pt x="21600" y="21600"/>
                </a:lnTo>
                <a:lnTo>
                  <a:pt x="21600" y="10800"/>
                </a:lnTo>
                <a:lnTo>
                  <a:pt x="21600" y="5246"/>
                </a:lnTo>
                <a:lnTo>
                  <a:pt x="21600" y="4783"/>
                </a:lnTo>
                <a:cubicBezTo>
                  <a:pt x="21479" y="4320"/>
                  <a:pt x="21359" y="4011"/>
                  <a:pt x="21117" y="3703"/>
                </a:cubicBezTo>
                <a:cubicBezTo>
                  <a:pt x="20876" y="3549"/>
                  <a:pt x="20514" y="3394"/>
                  <a:pt x="20152" y="3240"/>
                </a:cubicBezTo>
                <a:close/>
              </a:path>
            </a:pathLst>
          </a:custGeom>
          <a:solidFill>
            <a:srgbClr val="FFFFCC"/>
          </a:solidFill>
          <a:ln w="9525">
            <a:solidFill>
              <a:srgbClr val="000000"/>
            </a:solidFill>
            <a:miter lim="800000"/>
            <a:headEnd/>
            <a:tailEnd/>
          </a:ln>
          <a:effectLst>
            <a:outerShdw dist="107763" dir="2700000" algn="ctr" rotWithShape="0">
              <a:srgbClr val="808080"/>
            </a:outerShdw>
          </a:effectLst>
        </p:spPr>
        <p:txBody>
          <a:bodyPr/>
          <a:lstStyle/>
          <a:p>
            <a:endParaRPr lang="sv-SE" sz="1286"/>
          </a:p>
        </p:txBody>
      </p:sp>
      <p:cxnSp>
        <p:nvCxnSpPr>
          <p:cNvPr id="2110" name="AutoShape 62"/>
          <p:cNvCxnSpPr>
            <a:cxnSpLocks noChangeShapeType="1"/>
            <a:stCxn id="2092" idx="4"/>
            <a:endCxn id="2102" idx="0"/>
          </p:cNvCxnSpPr>
          <p:nvPr/>
        </p:nvCxnSpPr>
        <p:spPr bwMode="auto">
          <a:xfrm flipH="1">
            <a:off x="3241902" y="4261305"/>
            <a:ext cx="385536" cy="495527"/>
          </a:xfrm>
          <a:prstGeom prst="straightConnector1">
            <a:avLst/>
          </a:prstGeom>
          <a:noFill/>
          <a:ln w="19050">
            <a:solidFill>
              <a:srgbClr val="008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11" name="Rectangle 63"/>
          <p:cNvSpPr>
            <a:spLocks noChangeArrowheads="1"/>
          </p:cNvSpPr>
          <p:nvPr/>
        </p:nvSpPr>
        <p:spPr bwMode="auto">
          <a:xfrm>
            <a:off x="2341563" y="3171599"/>
            <a:ext cx="720044" cy="256268"/>
          </a:xfrm>
          <a:prstGeom prst="rect">
            <a:avLst/>
          </a:prstGeom>
          <a:solidFill>
            <a:srgbClr val="339966">
              <a:alpha val="20000"/>
            </a:srgbClr>
          </a:solidFill>
          <a:ln w="25400">
            <a:solidFill>
              <a:srgbClr val="008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defTabSz="1279525">
              <a:defRPr>
                <a:solidFill>
                  <a:schemeClr val="tx1"/>
                </a:solidFill>
                <a:latin typeface="Arial" panose="020B0604020202020204" pitchFamily="34" charset="0"/>
              </a:defRPr>
            </a:lvl1pPr>
            <a:lvl2pPr defTabSz="1279525">
              <a:defRPr>
                <a:solidFill>
                  <a:schemeClr val="tx1"/>
                </a:solidFill>
                <a:latin typeface="Arial" panose="020B0604020202020204" pitchFamily="34" charset="0"/>
              </a:defRPr>
            </a:lvl2pPr>
            <a:lvl3pPr defTabSz="1279525">
              <a:defRPr>
                <a:solidFill>
                  <a:schemeClr val="tx1"/>
                </a:solidFill>
                <a:latin typeface="Arial" panose="020B0604020202020204" pitchFamily="34" charset="0"/>
              </a:defRPr>
            </a:lvl3pPr>
            <a:lvl4pPr defTabSz="1279525">
              <a:defRPr>
                <a:solidFill>
                  <a:schemeClr val="tx1"/>
                </a:solidFill>
                <a:latin typeface="Arial" panose="020B0604020202020204" pitchFamily="34" charset="0"/>
              </a:defRPr>
            </a:lvl4pPr>
            <a:lvl5pPr defTabSz="1279525">
              <a:defRPr>
                <a:solidFill>
                  <a:schemeClr val="tx1"/>
                </a:solidFill>
                <a:latin typeface="Arial" panose="020B0604020202020204" pitchFamily="34" charset="0"/>
              </a:defRPr>
            </a:lvl5pPr>
            <a:lvl6pPr defTabSz="1279525" fontAlgn="base">
              <a:spcBef>
                <a:spcPct val="0"/>
              </a:spcBef>
              <a:spcAft>
                <a:spcPct val="0"/>
              </a:spcAft>
              <a:defRPr>
                <a:solidFill>
                  <a:schemeClr val="tx1"/>
                </a:solidFill>
                <a:latin typeface="Arial" panose="020B0604020202020204" pitchFamily="34" charset="0"/>
              </a:defRPr>
            </a:lvl6pPr>
            <a:lvl7pPr defTabSz="1279525" fontAlgn="base">
              <a:spcBef>
                <a:spcPct val="0"/>
              </a:spcBef>
              <a:spcAft>
                <a:spcPct val="0"/>
              </a:spcAft>
              <a:defRPr>
                <a:solidFill>
                  <a:schemeClr val="tx1"/>
                </a:solidFill>
                <a:latin typeface="Arial" panose="020B0604020202020204" pitchFamily="34" charset="0"/>
              </a:defRPr>
            </a:lvl7pPr>
            <a:lvl8pPr defTabSz="1279525" fontAlgn="base">
              <a:spcBef>
                <a:spcPct val="0"/>
              </a:spcBef>
              <a:spcAft>
                <a:spcPct val="0"/>
              </a:spcAft>
              <a:defRPr>
                <a:solidFill>
                  <a:schemeClr val="tx1"/>
                </a:solidFill>
                <a:latin typeface="Arial" panose="020B0604020202020204" pitchFamily="34" charset="0"/>
              </a:defRPr>
            </a:lvl8pPr>
            <a:lvl9pPr defTabSz="1279525" fontAlgn="base">
              <a:spcBef>
                <a:spcPct val="0"/>
              </a:spcBef>
              <a:spcAft>
                <a:spcPct val="0"/>
              </a:spcAft>
              <a:defRPr>
                <a:solidFill>
                  <a:schemeClr val="tx1"/>
                </a:solidFill>
                <a:latin typeface="Arial" panose="020B0604020202020204" pitchFamily="34" charset="0"/>
              </a:defRPr>
            </a:lvl9pPr>
          </a:lstStyle>
          <a:p>
            <a:pPr algn="ctr"/>
            <a:r>
              <a:rPr lang="sv-SE" altLang="sv-SE" sz="1143"/>
              <a:t>TACACS</a:t>
            </a:r>
          </a:p>
        </p:txBody>
      </p:sp>
      <p:sp>
        <p:nvSpPr>
          <p:cNvPr id="2112" name="Rectangle 64"/>
          <p:cNvSpPr>
            <a:spLocks noChangeArrowheads="1"/>
          </p:cNvSpPr>
          <p:nvPr/>
        </p:nvSpPr>
        <p:spPr bwMode="auto">
          <a:xfrm>
            <a:off x="2341563" y="3583215"/>
            <a:ext cx="720044" cy="256268"/>
          </a:xfrm>
          <a:prstGeom prst="rect">
            <a:avLst/>
          </a:prstGeom>
          <a:solidFill>
            <a:srgbClr val="339966">
              <a:alpha val="20000"/>
            </a:srgbClr>
          </a:solidFill>
          <a:ln w="25400">
            <a:solidFill>
              <a:srgbClr val="008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defTabSz="1279525">
              <a:defRPr>
                <a:solidFill>
                  <a:schemeClr val="tx1"/>
                </a:solidFill>
                <a:latin typeface="Arial" panose="020B0604020202020204" pitchFamily="34" charset="0"/>
              </a:defRPr>
            </a:lvl1pPr>
            <a:lvl2pPr defTabSz="1279525">
              <a:defRPr>
                <a:solidFill>
                  <a:schemeClr val="tx1"/>
                </a:solidFill>
                <a:latin typeface="Arial" panose="020B0604020202020204" pitchFamily="34" charset="0"/>
              </a:defRPr>
            </a:lvl2pPr>
            <a:lvl3pPr defTabSz="1279525">
              <a:defRPr>
                <a:solidFill>
                  <a:schemeClr val="tx1"/>
                </a:solidFill>
                <a:latin typeface="Arial" panose="020B0604020202020204" pitchFamily="34" charset="0"/>
              </a:defRPr>
            </a:lvl3pPr>
            <a:lvl4pPr defTabSz="1279525">
              <a:defRPr>
                <a:solidFill>
                  <a:schemeClr val="tx1"/>
                </a:solidFill>
                <a:latin typeface="Arial" panose="020B0604020202020204" pitchFamily="34" charset="0"/>
              </a:defRPr>
            </a:lvl4pPr>
            <a:lvl5pPr defTabSz="1279525">
              <a:defRPr>
                <a:solidFill>
                  <a:schemeClr val="tx1"/>
                </a:solidFill>
                <a:latin typeface="Arial" panose="020B0604020202020204" pitchFamily="34" charset="0"/>
              </a:defRPr>
            </a:lvl5pPr>
            <a:lvl6pPr defTabSz="1279525" fontAlgn="base">
              <a:spcBef>
                <a:spcPct val="0"/>
              </a:spcBef>
              <a:spcAft>
                <a:spcPct val="0"/>
              </a:spcAft>
              <a:defRPr>
                <a:solidFill>
                  <a:schemeClr val="tx1"/>
                </a:solidFill>
                <a:latin typeface="Arial" panose="020B0604020202020204" pitchFamily="34" charset="0"/>
              </a:defRPr>
            </a:lvl6pPr>
            <a:lvl7pPr defTabSz="1279525" fontAlgn="base">
              <a:spcBef>
                <a:spcPct val="0"/>
              </a:spcBef>
              <a:spcAft>
                <a:spcPct val="0"/>
              </a:spcAft>
              <a:defRPr>
                <a:solidFill>
                  <a:schemeClr val="tx1"/>
                </a:solidFill>
                <a:latin typeface="Arial" panose="020B0604020202020204" pitchFamily="34" charset="0"/>
              </a:defRPr>
            </a:lvl7pPr>
            <a:lvl8pPr defTabSz="1279525" fontAlgn="base">
              <a:spcBef>
                <a:spcPct val="0"/>
              </a:spcBef>
              <a:spcAft>
                <a:spcPct val="0"/>
              </a:spcAft>
              <a:defRPr>
                <a:solidFill>
                  <a:schemeClr val="tx1"/>
                </a:solidFill>
                <a:latin typeface="Arial" panose="020B0604020202020204" pitchFamily="34" charset="0"/>
              </a:defRPr>
            </a:lvl8pPr>
            <a:lvl9pPr defTabSz="1279525" fontAlgn="base">
              <a:spcBef>
                <a:spcPct val="0"/>
              </a:spcBef>
              <a:spcAft>
                <a:spcPct val="0"/>
              </a:spcAft>
              <a:defRPr>
                <a:solidFill>
                  <a:schemeClr val="tx1"/>
                </a:solidFill>
                <a:latin typeface="Arial" panose="020B0604020202020204" pitchFamily="34" charset="0"/>
              </a:defRPr>
            </a:lvl9pPr>
          </a:lstStyle>
          <a:p>
            <a:pPr algn="ctr"/>
            <a:r>
              <a:rPr lang="sv-SE" altLang="sv-SE" sz="1143"/>
              <a:t>Proxy</a:t>
            </a:r>
          </a:p>
        </p:txBody>
      </p:sp>
      <p:cxnSp>
        <p:nvCxnSpPr>
          <p:cNvPr id="2113" name="AutoShape 65"/>
          <p:cNvCxnSpPr>
            <a:cxnSpLocks noChangeShapeType="1"/>
            <a:stCxn id="2078" idx="1"/>
            <a:endCxn id="2111" idx="3"/>
          </p:cNvCxnSpPr>
          <p:nvPr/>
        </p:nvCxnSpPr>
        <p:spPr bwMode="auto">
          <a:xfrm flipH="1" flipV="1">
            <a:off x="3070680" y="3299734"/>
            <a:ext cx="341313" cy="207509"/>
          </a:xfrm>
          <a:prstGeom prst="straightConnector1">
            <a:avLst/>
          </a:prstGeom>
          <a:noFill/>
          <a:ln w="19050">
            <a:solidFill>
              <a:srgbClr val="008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14" name="AutoShape 66"/>
          <p:cNvCxnSpPr>
            <a:cxnSpLocks noChangeShapeType="1"/>
            <a:stCxn id="2078" idx="1"/>
            <a:endCxn id="2112" idx="3"/>
          </p:cNvCxnSpPr>
          <p:nvPr/>
        </p:nvCxnSpPr>
        <p:spPr bwMode="auto">
          <a:xfrm flipH="1">
            <a:off x="3070680" y="3507243"/>
            <a:ext cx="341313" cy="204107"/>
          </a:xfrm>
          <a:prstGeom prst="straightConnector1">
            <a:avLst/>
          </a:prstGeom>
          <a:noFill/>
          <a:ln w="19050">
            <a:solidFill>
              <a:srgbClr val="008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15" name="Rectangle 67"/>
          <p:cNvSpPr>
            <a:spLocks noChangeArrowheads="1"/>
          </p:cNvSpPr>
          <p:nvPr/>
        </p:nvSpPr>
        <p:spPr bwMode="auto">
          <a:xfrm>
            <a:off x="2392591" y="548822"/>
            <a:ext cx="720045" cy="256268"/>
          </a:xfrm>
          <a:prstGeom prst="rect">
            <a:avLst/>
          </a:prstGeom>
          <a:solidFill>
            <a:srgbClr val="339966">
              <a:alpha val="20000"/>
            </a:srgbClr>
          </a:solidFill>
          <a:ln w="25400">
            <a:solidFill>
              <a:srgbClr val="008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defTabSz="1279525">
              <a:defRPr>
                <a:solidFill>
                  <a:schemeClr val="tx1"/>
                </a:solidFill>
                <a:latin typeface="Arial" panose="020B0604020202020204" pitchFamily="34" charset="0"/>
              </a:defRPr>
            </a:lvl1pPr>
            <a:lvl2pPr defTabSz="1279525">
              <a:defRPr>
                <a:solidFill>
                  <a:schemeClr val="tx1"/>
                </a:solidFill>
                <a:latin typeface="Arial" panose="020B0604020202020204" pitchFamily="34" charset="0"/>
              </a:defRPr>
            </a:lvl2pPr>
            <a:lvl3pPr defTabSz="1279525">
              <a:defRPr>
                <a:solidFill>
                  <a:schemeClr val="tx1"/>
                </a:solidFill>
                <a:latin typeface="Arial" panose="020B0604020202020204" pitchFamily="34" charset="0"/>
              </a:defRPr>
            </a:lvl3pPr>
            <a:lvl4pPr defTabSz="1279525">
              <a:defRPr>
                <a:solidFill>
                  <a:schemeClr val="tx1"/>
                </a:solidFill>
                <a:latin typeface="Arial" panose="020B0604020202020204" pitchFamily="34" charset="0"/>
              </a:defRPr>
            </a:lvl4pPr>
            <a:lvl5pPr defTabSz="1279525">
              <a:defRPr>
                <a:solidFill>
                  <a:schemeClr val="tx1"/>
                </a:solidFill>
                <a:latin typeface="Arial" panose="020B0604020202020204" pitchFamily="34" charset="0"/>
              </a:defRPr>
            </a:lvl5pPr>
            <a:lvl6pPr defTabSz="1279525" fontAlgn="base">
              <a:spcBef>
                <a:spcPct val="0"/>
              </a:spcBef>
              <a:spcAft>
                <a:spcPct val="0"/>
              </a:spcAft>
              <a:defRPr>
                <a:solidFill>
                  <a:schemeClr val="tx1"/>
                </a:solidFill>
                <a:latin typeface="Arial" panose="020B0604020202020204" pitchFamily="34" charset="0"/>
              </a:defRPr>
            </a:lvl6pPr>
            <a:lvl7pPr defTabSz="1279525" fontAlgn="base">
              <a:spcBef>
                <a:spcPct val="0"/>
              </a:spcBef>
              <a:spcAft>
                <a:spcPct val="0"/>
              </a:spcAft>
              <a:defRPr>
                <a:solidFill>
                  <a:schemeClr val="tx1"/>
                </a:solidFill>
                <a:latin typeface="Arial" panose="020B0604020202020204" pitchFamily="34" charset="0"/>
              </a:defRPr>
            </a:lvl7pPr>
            <a:lvl8pPr defTabSz="1279525" fontAlgn="base">
              <a:spcBef>
                <a:spcPct val="0"/>
              </a:spcBef>
              <a:spcAft>
                <a:spcPct val="0"/>
              </a:spcAft>
              <a:defRPr>
                <a:solidFill>
                  <a:schemeClr val="tx1"/>
                </a:solidFill>
                <a:latin typeface="Arial" panose="020B0604020202020204" pitchFamily="34" charset="0"/>
              </a:defRPr>
            </a:lvl8pPr>
            <a:lvl9pPr defTabSz="1279525" fontAlgn="base">
              <a:spcBef>
                <a:spcPct val="0"/>
              </a:spcBef>
              <a:spcAft>
                <a:spcPct val="0"/>
              </a:spcAft>
              <a:defRPr>
                <a:solidFill>
                  <a:schemeClr val="tx1"/>
                </a:solidFill>
                <a:latin typeface="Arial" panose="020B0604020202020204" pitchFamily="34" charset="0"/>
              </a:defRPr>
            </a:lvl9pPr>
          </a:lstStyle>
          <a:p>
            <a:pPr algn="ctr"/>
            <a:r>
              <a:rPr lang="sv-SE" altLang="sv-SE" sz="1143"/>
              <a:t>TACACS</a:t>
            </a:r>
          </a:p>
        </p:txBody>
      </p:sp>
      <p:cxnSp>
        <p:nvCxnSpPr>
          <p:cNvPr id="2116" name="AutoShape 68"/>
          <p:cNvCxnSpPr>
            <a:cxnSpLocks noChangeShapeType="1"/>
            <a:stCxn id="2100" idx="1"/>
            <a:endCxn id="2115" idx="3"/>
          </p:cNvCxnSpPr>
          <p:nvPr/>
        </p:nvCxnSpPr>
        <p:spPr bwMode="auto">
          <a:xfrm flipH="1">
            <a:off x="3121707" y="676956"/>
            <a:ext cx="238125" cy="0"/>
          </a:xfrm>
          <a:prstGeom prst="straightConnector1">
            <a:avLst/>
          </a:prstGeom>
          <a:noFill/>
          <a:ln w="19050">
            <a:solidFill>
              <a:srgbClr val="008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17" name="Rectangle 69"/>
          <p:cNvSpPr>
            <a:spLocks noChangeArrowheads="1"/>
          </p:cNvSpPr>
          <p:nvPr/>
        </p:nvSpPr>
        <p:spPr bwMode="auto">
          <a:xfrm>
            <a:off x="2444751" y="2144259"/>
            <a:ext cx="564696" cy="667884"/>
          </a:xfrm>
          <a:prstGeom prst="rect">
            <a:avLst/>
          </a:prstGeom>
          <a:solidFill>
            <a:srgbClr val="C0C0C0">
              <a:alpha val="38000"/>
            </a:srgbClr>
          </a:solidFill>
          <a:ln w="25400">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defTabSz="1279525">
              <a:defRPr>
                <a:solidFill>
                  <a:schemeClr val="tx1"/>
                </a:solidFill>
                <a:latin typeface="Arial" panose="020B0604020202020204" pitchFamily="34" charset="0"/>
              </a:defRPr>
            </a:lvl1pPr>
            <a:lvl2pPr defTabSz="1279525">
              <a:defRPr>
                <a:solidFill>
                  <a:schemeClr val="tx1"/>
                </a:solidFill>
                <a:latin typeface="Arial" panose="020B0604020202020204" pitchFamily="34" charset="0"/>
              </a:defRPr>
            </a:lvl2pPr>
            <a:lvl3pPr defTabSz="1279525">
              <a:defRPr>
                <a:solidFill>
                  <a:schemeClr val="tx1"/>
                </a:solidFill>
                <a:latin typeface="Arial" panose="020B0604020202020204" pitchFamily="34" charset="0"/>
              </a:defRPr>
            </a:lvl3pPr>
            <a:lvl4pPr defTabSz="1279525">
              <a:defRPr>
                <a:solidFill>
                  <a:schemeClr val="tx1"/>
                </a:solidFill>
                <a:latin typeface="Arial" panose="020B0604020202020204" pitchFamily="34" charset="0"/>
              </a:defRPr>
            </a:lvl4pPr>
            <a:lvl5pPr defTabSz="1279525">
              <a:defRPr>
                <a:solidFill>
                  <a:schemeClr val="tx1"/>
                </a:solidFill>
                <a:latin typeface="Arial" panose="020B0604020202020204" pitchFamily="34" charset="0"/>
              </a:defRPr>
            </a:lvl5pPr>
            <a:lvl6pPr defTabSz="1279525" fontAlgn="base">
              <a:spcBef>
                <a:spcPct val="0"/>
              </a:spcBef>
              <a:spcAft>
                <a:spcPct val="0"/>
              </a:spcAft>
              <a:defRPr>
                <a:solidFill>
                  <a:schemeClr val="tx1"/>
                </a:solidFill>
                <a:latin typeface="Arial" panose="020B0604020202020204" pitchFamily="34" charset="0"/>
              </a:defRPr>
            </a:lvl6pPr>
            <a:lvl7pPr defTabSz="1279525" fontAlgn="base">
              <a:spcBef>
                <a:spcPct val="0"/>
              </a:spcBef>
              <a:spcAft>
                <a:spcPct val="0"/>
              </a:spcAft>
              <a:defRPr>
                <a:solidFill>
                  <a:schemeClr val="tx1"/>
                </a:solidFill>
                <a:latin typeface="Arial" panose="020B0604020202020204" pitchFamily="34" charset="0"/>
              </a:defRPr>
            </a:lvl7pPr>
            <a:lvl8pPr defTabSz="1279525" fontAlgn="base">
              <a:spcBef>
                <a:spcPct val="0"/>
              </a:spcBef>
              <a:spcAft>
                <a:spcPct val="0"/>
              </a:spcAft>
              <a:defRPr>
                <a:solidFill>
                  <a:schemeClr val="tx1"/>
                </a:solidFill>
                <a:latin typeface="Arial" panose="020B0604020202020204" pitchFamily="34" charset="0"/>
              </a:defRPr>
            </a:lvl8pPr>
            <a:lvl9pPr defTabSz="1279525" fontAlgn="base">
              <a:spcBef>
                <a:spcPct val="0"/>
              </a:spcBef>
              <a:spcAft>
                <a:spcPct val="0"/>
              </a:spcAft>
              <a:defRPr>
                <a:solidFill>
                  <a:schemeClr val="tx1"/>
                </a:solidFill>
                <a:latin typeface="Arial" panose="020B0604020202020204" pitchFamily="34" charset="0"/>
              </a:defRPr>
            </a:lvl9pPr>
          </a:lstStyle>
          <a:p>
            <a:pPr algn="ctr"/>
            <a:r>
              <a:rPr lang="sv-SE" altLang="sv-SE" sz="1143"/>
              <a:t>NIS</a:t>
            </a:r>
          </a:p>
        </p:txBody>
      </p:sp>
      <p:cxnSp>
        <p:nvCxnSpPr>
          <p:cNvPr id="2118" name="AutoShape 70"/>
          <p:cNvCxnSpPr>
            <a:cxnSpLocks noChangeShapeType="1"/>
            <a:stCxn id="2089" idx="0"/>
          </p:cNvCxnSpPr>
          <p:nvPr/>
        </p:nvCxnSpPr>
        <p:spPr bwMode="auto">
          <a:xfrm flipH="1" flipV="1">
            <a:off x="3627438" y="1834698"/>
            <a:ext cx="24946" cy="556759"/>
          </a:xfrm>
          <a:prstGeom prst="straightConnector1">
            <a:avLst/>
          </a:prstGeom>
          <a:noFill/>
          <a:ln w="19050">
            <a:solidFill>
              <a:srgbClr val="008000"/>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19" name="Text Box 71"/>
          <p:cNvSpPr txBox="1">
            <a:spLocks noChangeArrowheads="1"/>
          </p:cNvSpPr>
          <p:nvPr/>
        </p:nvSpPr>
        <p:spPr bwMode="auto">
          <a:xfrm>
            <a:off x="5634491" y="1731510"/>
            <a:ext cx="925286" cy="290208"/>
          </a:xfrm>
          <a:prstGeom prst="rect">
            <a:avLst/>
          </a:prstGeom>
          <a:solidFill>
            <a:srgbClr val="C0C0C0">
              <a:alpha val="27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279525">
              <a:defRPr>
                <a:solidFill>
                  <a:schemeClr val="tx1"/>
                </a:solidFill>
                <a:latin typeface="Arial" panose="020B0604020202020204" pitchFamily="34" charset="0"/>
              </a:defRPr>
            </a:lvl1pPr>
            <a:lvl2pPr defTabSz="1279525">
              <a:defRPr>
                <a:solidFill>
                  <a:schemeClr val="tx1"/>
                </a:solidFill>
                <a:latin typeface="Arial" panose="020B0604020202020204" pitchFamily="34" charset="0"/>
              </a:defRPr>
            </a:lvl2pPr>
            <a:lvl3pPr defTabSz="1279525">
              <a:defRPr>
                <a:solidFill>
                  <a:schemeClr val="tx1"/>
                </a:solidFill>
                <a:latin typeface="Arial" panose="020B0604020202020204" pitchFamily="34" charset="0"/>
              </a:defRPr>
            </a:lvl3pPr>
            <a:lvl4pPr defTabSz="1279525">
              <a:defRPr>
                <a:solidFill>
                  <a:schemeClr val="tx1"/>
                </a:solidFill>
                <a:latin typeface="Arial" panose="020B0604020202020204" pitchFamily="34" charset="0"/>
              </a:defRPr>
            </a:lvl4pPr>
            <a:lvl5pPr defTabSz="1279525">
              <a:defRPr>
                <a:solidFill>
                  <a:schemeClr val="tx1"/>
                </a:solidFill>
                <a:latin typeface="Arial" panose="020B0604020202020204" pitchFamily="34" charset="0"/>
              </a:defRPr>
            </a:lvl5pPr>
            <a:lvl6pPr defTabSz="1279525" fontAlgn="base">
              <a:spcBef>
                <a:spcPct val="0"/>
              </a:spcBef>
              <a:spcAft>
                <a:spcPct val="0"/>
              </a:spcAft>
              <a:defRPr>
                <a:solidFill>
                  <a:schemeClr val="tx1"/>
                </a:solidFill>
                <a:latin typeface="Arial" panose="020B0604020202020204" pitchFamily="34" charset="0"/>
              </a:defRPr>
            </a:lvl6pPr>
            <a:lvl7pPr defTabSz="1279525" fontAlgn="base">
              <a:spcBef>
                <a:spcPct val="0"/>
              </a:spcBef>
              <a:spcAft>
                <a:spcPct val="0"/>
              </a:spcAft>
              <a:defRPr>
                <a:solidFill>
                  <a:schemeClr val="tx1"/>
                </a:solidFill>
                <a:latin typeface="Arial" panose="020B0604020202020204" pitchFamily="34" charset="0"/>
              </a:defRPr>
            </a:lvl7pPr>
            <a:lvl8pPr defTabSz="1279525" fontAlgn="base">
              <a:spcBef>
                <a:spcPct val="0"/>
              </a:spcBef>
              <a:spcAft>
                <a:spcPct val="0"/>
              </a:spcAft>
              <a:defRPr>
                <a:solidFill>
                  <a:schemeClr val="tx1"/>
                </a:solidFill>
                <a:latin typeface="Arial" panose="020B0604020202020204" pitchFamily="34" charset="0"/>
              </a:defRPr>
            </a:lvl8pPr>
            <a:lvl9pPr defTabSz="1279525" fontAlgn="base">
              <a:spcBef>
                <a:spcPct val="0"/>
              </a:spcBef>
              <a:spcAft>
                <a:spcPct val="0"/>
              </a:spcAft>
              <a:defRPr>
                <a:solidFill>
                  <a:schemeClr val="tx1"/>
                </a:solidFill>
                <a:latin typeface="Arial" panose="020B0604020202020204" pitchFamily="34" charset="0"/>
              </a:defRPr>
            </a:lvl9pPr>
          </a:lstStyle>
          <a:p>
            <a:r>
              <a:rPr lang="sv-SE" altLang="sv-SE" sz="643"/>
              <a:t>Läser user   </a:t>
            </a:r>
            <a:r>
              <a:rPr lang="sv-SE" altLang="sv-SE" sz="643" u="sng"/>
              <a:t>o</a:t>
            </a:r>
            <a:r>
              <a:rPr lang="sv-SE" altLang="sv-SE" sz="643"/>
              <a:t> PersNr</a:t>
            </a:r>
          </a:p>
        </p:txBody>
      </p:sp>
      <p:sp>
        <p:nvSpPr>
          <p:cNvPr id="2120" name="Text Box 72"/>
          <p:cNvSpPr txBox="1">
            <a:spLocks noChangeArrowheads="1"/>
          </p:cNvSpPr>
          <p:nvPr/>
        </p:nvSpPr>
        <p:spPr bwMode="auto">
          <a:xfrm>
            <a:off x="7383010" y="1011465"/>
            <a:ext cx="462643" cy="488082"/>
          </a:xfrm>
          <a:prstGeom prst="rect">
            <a:avLst/>
          </a:prstGeom>
          <a:solidFill>
            <a:srgbClr val="C0C0C0">
              <a:alpha val="27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279525">
              <a:defRPr>
                <a:solidFill>
                  <a:schemeClr val="tx1"/>
                </a:solidFill>
                <a:latin typeface="Arial" panose="020B0604020202020204" pitchFamily="34" charset="0"/>
              </a:defRPr>
            </a:lvl1pPr>
            <a:lvl2pPr defTabSz="1279525">
              <a:defRPr>
                <a:solidFill>
                  <a:schemeClr val="tx1"/>
                </a:solidFill>
                <a:latin typeface="Arial" panose="020B0604020202020204" pitchFamily="34" charset="0"/>
              </a:defRPr>
            </a:lvl2pPr>
            <a:lvl3pPr defTabSz="1279525">
              <a:defRPr>
                <a:solidFill>
                  <a:schemeClr val="tx1"/>
                </a:solidFill>
                <a:latin typeface="Arial" panose="020B0604020202020204" pitchFamily="34" charset="0"/>
              </a:defRPr>
            </a:lvl3pPr>
            <a:lvl4pPr defTabSz="1279525">
              <a:defRPr>
                <a:solidFill>
                  <a:schemeClr val="tx1"/>
                </a:solidFill>
                <a:latin typeface="Arial" panose="020B0604020202020204" pitchFamily="34" charset="0"/>
              </a:defRPr>
            </a:lvl4pPr>
            <a:lvl5pPr defTabSz="1279525">
              <a:defRPr>
                <a:solidFill>
                  <a:schemeClr val="tx1"/>
                </a:solidFill>
                <a:latin typeface="Arial" panose="020B0604020202020204" pitchFamily="34" charset="0"/>
              </a:defRPr>
            </a:lvl5pPr>
            <a:lvl6pPr defTabSz="1279525" fontAlgn="base">
              <a:spcBef>
                <a:spcPct val="0"/>
              </a:spcBef>
              <a:spcAft>
                <a:spcPct val="0"/>
              </a:spcAft>
              <a:defRPr>
                <a:solidFill>
                  <a:schemeClr val="tx1"/>
                </a:solidFill>
                <a:latin typeface="Arial" panose="020B0604020202020204" pitchFamily="34" charset="0"/>
              </a:defRPr>
            </a:lvl6pPr>
            <a:lvl7pPr defTabSz="1279525" fontAlgn="base">
              <a:spcBef>
                <a:spcPct val="0"/>
              </a:spcBef>
              <a:spcAft>
                <a:spcPct val="0"/>
              </a:spcAft>
              <a:defRPr>
                <a:solidFill>
                  <a:schemeClr val="tx1"/>
                </a:solidFill>
                <a:latin typeface="Arial" panose="020B0604020202020204" pitchFamily="34" charset="0"/>
              </a:defRPr>
            </a:lvl7pPr>
            <a:lvl8pPr defTabSz="1279525" fontAlgn="base">
              <a:spcBef>
                <a:spcPct val="0"/>
              </a:spcBef>
              <a:spcAft>
                <a:spcPct val="0"/>
              </a:spcAft>
              <a:defRPr>
                <a:solidFill>
                  <a:schemeClr val="tx1"/>
                </a:solidFill>
                <a:latin typeface="Arial" panose="020B0604020202020204" pitchFamily="34" charset="0"/>
              </a:defRPr>
            </a:lvl8pPr>
            <a:lvl9pPr defTabSz="1279525" fontAlgn="base">
              <a:spcBef>
                <a:spcPct val="0"/>
              </a:spcBef>
              <a:spcAft>
                <a:spcPct val="0"/>
              </a:spcAft>
              <a:defRPr>
                <a:solidFill>
                  <a:schemeClr val="tx1"/>
                </a:solidFill>
                <a:latin typeface="Arial" panose="020B0604020202020204" pitchFamily="34" charset="0"/>
              </a:defRPr>
            </a:lvl9pPr>
          </a:lstStyle>
          <a:p>
            <a:r>
              <a:rPr lang="sv-SE" altLang="sv-SE" sz="643"/>
              <a:t>Läser in </a:t>
            </a:r>
          </a:p>
          <a:p>
            <a:r>
              <a:rPr lang="sv-SE" altLang="sv-SE" sz="643"/>
              <a:t>ladokfil </a:t>
            </a:r>
          </a:p>
          <a:p>
            <a:r>
              <a:rPr lang="sv-SE" altLang="sv-SE" sz="643"/>
              <a:t>man</a:t>
            </a:r>
          </a:p>
        </p:txBody>
      </p:sp>
      <p:sp>
        <p:nvSpPr>
          <p:cNvPr id="2121" name="Text Box 73"/>
          <p:cNvSpPr txBox="1">
            <a:spLocks noChangeArrowheads="1"/>
          </p:cNvSpPr>
          <p:nvPr/>
        </p:nvSpPr>
        <p:spPr bwMode="auto">
          <a:xfrm>
            <a:off x="7073446" y="3943804"/>
            <a:ext cx="925286" cy="290208"/>
          </a:xfrm>
          <a:prstGeom prst="rect">
            <a:avLst/>
          </a:prstGeom>
          <a:solidFill>
            <a:srgbClr val="C0C0C0">
              <a:alpha val="27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279525">
              <a:defRPr>
                <a:solidFill>
                  <a:schemeClr val="tx1"/>
                </a:solidFill>
                <a:latin typeface="Arial" panose="020B0604020202020204" pitchFamily="34" charset="0"/>
              </a:defRPr>
            </a:lvl1pPr>
            <a:lvl2pPr defTabSz="1279525">
              <a:defRPr>
                <a:solidFill>
                  <a:schemeClr val="tx1"/>
                </a:solidFill>
                <a:latin typeface="Arial" panose="020B0604020202020204" pitchFamily="34" charset="0"/>
              </a:defRPr>
            </a:lvl2pPr>
            <a:lvl3pPr defTabSz="1279525">
              <a:defRPr>
                <a:solidFill>
                  <a:schemeClr val="tx1"/>
                </a:solidFill>
                <a:latin typeface="Arial" panose="020B0604020202020204" pitchFamily="34" charset="0"/>
              </a:defRPr>
            </a:lvl3pPr>
            <a:lvl4pPr defTabSz="1279525">
              <a:defRPr>
                <a:solidFill>
                  <a:schemeClr val="tx1"/>
                </a:solidFill>
                <a:latin typeface="Arial" panose="020B0604020202020204" pitchFamily="34" charset="0"/>
              </a:defRPr>
            </a:lvl4pPr>
            <a:lvl5pPr defTabSz="1279525">
              <a:defRPr>
                <a:solidFill>
                  <a:schemeClr val="tx1"/>
                </a:solidFill>
                <a:latin typeface="Arial" panose="020B0604020202020204" pitchFamily="34" charset="0"/>
              </a:defRPr>
            </a:lvl5pPr>
            <a:lvl6pPr defTabSz="1279525" fontAlgn="base">
              <a:spcBef>
                <a:spcPct val="0"/>
              </a:spcBef>
              <a:spcAft>
                <a:spcPct val="0"/>
              </a:spcAft>
              <a:defRPr>
                <a:solidFill>
                  <a:schemeClr val="tx1"/>
                </a:solidFill>
                <a:latin typeface="Arial" panose="020B0604020202020204" pitchFamily="34" charset="0"/>
              </a:defRPr>
            </a:lvl6pPr>
            <a:lvl7pPr defTabSz="1279525" fontAlgn="base">
              <a:spcBef>
                <a:spcPct val="0"/>
              </a:spcBef>
              <a:spcAft>
                <a:spcPct val="0"/>
              </a:spcAft>
              <a:defRPr>
                <a:solidFill>
                  <a:schemeClr val="tx1"/>
                </a:solidFill>
                <a:latin typeface="Arial" panose="020B0604020202020204" pitchFamily="34" charset="0"/>
              </a:defRPr>
            </a:lvl7pPr>
            <a:lvl8pPr defTabSz="1279525" fontAlgn="base">
              <a:spcBef>
                <a:spcPct val="0"/>
              </a:spcBef>
              <a:spcAft>
                <a:spcPct val="0"/>
              </a:spcAft>
              <a:defRPr>
                <a:solidFill>
                  <a:schemeClr val="tx1"/>
                </a:solidFill>
                <a:latin typeface="Arial" panose="020B0604020202020204" pitchFamily="34" charset="0"/>
              </a:defRPr>
            </a:lvl8pPr>
            <a:lvl9pPr defTabSz="1279525" fontAlgn="base">
              <a:spcBef>
                <a:spcPct val="0"/>
              </a:spcBef>
              <a:spcAft>
                <a:spcPct val="0"/>
              </a:spcAft>
              <a:defRPr>
                <a:solidFill>
                  <a:schemeClr val="tx1"/>
                </a:solidFill>
                <a:latin typeface="Arial" panose="020B0604020202020204" pitchFamily="34" charset="0"/>
              </a:defRPr>
            </a:lvl9pPr>
          </a:lstStyle>
          <a:p>
            <a:r>
              <a:rPr lang="sv-SE" altLang="sv-SE" sz="643"/>
              <a:t>Läser user   </a:t>
            </a:r>
            <a:r>
              <a:rPr lang="sv-SE" altLang="sv-SE" sz="643" u="sng"/>
              <a:t>o</a:t>
            </a:r>
            <a:r>
              <a:rPr lang="sv-SE" altLang="sv-SE" sz="643"/>
              <a:t> PersNr, e-post</a:t>
            </a:r>
          </a:p>
        </p:txBody>
      </p:sp>
      <p:sp>
        <p:nvSpPr>
          <p:cNvPr id="2122" name="Rectangle 74"/>
          <p:cNvSpPr>
            <a:spLocks noChangeArrowheads="1"/>
          </p:cNvSpPr>
          <p:nvPr/>
        </p:nvSpPr>
        <p:spPr bwMode="auto">
          <a:xfrm>
            <a:off x="2444751" y="1268867"/>
            <a:ext cx="564696" cy="667884"/>
          </a:xfrm>
          <a:prstGeom prst="rect">
            <a:avLst/>
          </a:prstGeom>
          <a:solidFill>
            <a:srgbClr val="C0C0C0">
              <a:alpha val="38000"/>
            </a:srgbClr>
          </a:solidFill>
          <a:ln w="25400">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defTabSz="1279525">
              <a:defRPr>
                <a:solidFill>
                  <a:schemeClr val="tx1"/>
                </a:solidFill>
                <a:latin typeface="Arial" panose="020B0604020202020204" pitchFamily="34" charset="0"/>
              </a:defRPr>
            </a:lvl1pPr>
            <a:lvl2pPr defTabSz="1279525">
              <a:defRPr>
                <a:solidFill>
                  <a:schemeClr val="tx1"/>
                </a:solidFill>
                <a:latin typeface="Arial" panose="020B0604020202020204" pitchFamily="34" charset="0"/>
              </a:defRPr>
            </a:lvl2pPr>
            <a:lvl3pPr defTabSz="1279525">
              <a:defRPr>
                <a:solidFill>
                  <a:schemeClr val="tx1"/>
                </a:solidFill>
                <a:latin typeface="Arial" panose="020B0604020202020204" pitchFamily="34" charset="0"/>
              </a:defRPr>
            </a:lvl3pPr>
            <a:lvl4pPr defTabSz="1279525">
              <a:defRPr>
                <a:solidFill>
                  <a:schemeClr val="tx1"/>
                </a:solidFill>
                <a:latin typeface="Arial" panose="020B0604020202020204" pitchFamily="34" charset="0"/>
              </a:defRPr>
            </a:lvl4pPr>
            <a:lvl5pPr defTabSz="1279525">
              <a:defRPr>
                <a:solidFill>
                  <a:schemeClr val="tx1"/>
                </a:solidFill>
                <a:latin typeface="Arial" panose="020B0604020202020204" pitchFamily="34" charset="0"/>
              </a:defRPr>
            </a:lvl5pPr>
            <a:lvl6pPr defTabSz="1279525" fontAlgn="base">
              <a:spcBef>
                <a:spcPct val="0"/>
              </a:spcBef>
              <a:spcAft>
                <a:spcPct val="0"/>
              </a:spcAft>
              <a:defRPr>
                <a:solidFill>
                  <a:schemeClr val="tx1"/>
                </a:solidFill>
                <a:latin typeface="Arial" panose="020B0604020202020204" pitchFamily="34" charset="0"/>
              </a:defRPr>
            </a:lvl6pPr>
            <a:lvl7pPr defTabSz="1279525" fontAlgn="base">
              <a:spcBef>
                <a:spcPct val="0"/>
              </a:spcBef>
              <a:spcAft>
                <a:spcPct val="0"/>
              </a:spcAft>
              <a:defRPr>
                <a:solidFill>
                  <a:schemeClr val="tx1"/>
                </a:solidFill>
                <a:latin typeface="Arial" panose="020B0604020202020204" pitchFamily="34" charset="0"/>
              </a:defRPr>
            </a:lvl7pPr>
            <a:lvl8pPr defTabSz="1279525" fontAlgn="base">
              <a:spcBef>
                <a:spcPct val="0"/>
              </a:spcBef>
              <a:spcAft>
                <a:spcPct val="0"/>
              </a:spcAft>
              <a:defRPr>
                <a:solidFill>
                  <a:schemeClr val="tx1"/>
                </a:solidFill>
                <a:latin typeface="Arial" panose="020B0604020202020204" pitchFamily="34" charset="0"/>
              </a:defRPr>
            </a:lvl8pPr>
            <a:lvl9pPr defTabSz="1279525" fontAlgn="base">
              <a:spcBef>
                <a:spcPct val="0"/>
              </a:spcBef>
              <a:spcAft>
                <a:spcPct val="0"/>
              </a:spcAft>
              <a:defRPr>
                <a:solidFill>
                  <a:schemeClr val="tx1"/>
                </a:solidFill>
                <a:latin typeface="Arial" panose="020B0604020202020204" pitchFamily="34" charset="0"/>
              </a:defRPr>
            </a:lvl9pPr>
          </a:lstStyle>
          <a:p>
            <a:pPr algn="ctr"/>
            <a:endParaRPr lang="sv-SE" altLang="sv-SE" sz="1286"/>
          </a:p>
          <a:p>
            <a:pPr algn="ctr"/>
            <a:r>
              <a:rPr lang="sv-SE" altLang="sv-SE" sz="1143"/>
              <a:t>Front</a:t>
            </a:r>
          </a:p>
          <a:p>
            <a:pPr algn="ctr"/>
            <a:r>
              <a:rPr lang="sv-SE" altLang="sv-SE" sz="1143"/>
              <a:t>endar</a:t>
            </a:r>
          </a:p>
        </p:txBody>
      </p:sp>
      <p:pic>
        <p:nvPicPr>
          <p:cNvPr id="2123" name="Picture 75" descr="MCj04247920000[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25904" y="1164546"/>
            <a:ext cx="424089" cy="463776"/>
          </a:xfrm>
          <a:prstGeom prst="rect">
            <a:avLst/>
          </a:prstGeom>
          <a:noFill/>
          <a:extLst>
            <a:ext uri="{909E8E84-426E-40DD-AFC4-6F175D3DCCD1}">
              <a14:hiddenFill xmlns:a14="http://schemas.microsoft.com/office/drawing/2010/main">
                <a:solidFill>
                  <a:srgbClr val="FFFFFF"/>
                </a:solidFill>
              </a14:hiddenFill>
            </a:ext>
          </a:extLst>
        </p:spPr>
      </p:pic>
      <p:cxnSp>
        <p:nvCxnSpPr>
          <p:cNvPr id="2124" name="AutoShape 76"/>
          <p:cNvCxnSpPr>
            <a:cxnSpLocks noChangeShapeType="1"/>
            <a:stCxn id="2117" idx="0"/>
            <a:endCxn id="2122" idx="2"/>
          </p:cNvCxnSpPr>
          <p:nvPr/>
        </p:nvCxnSpPr>
        <p:spPr bwMode="auto">
          <a:xfrm flipV="1">
            <a:off x="2727099" y="1945822"/>
            <a:ext cx="0" cy="189366"/>
          </a:xfrm>
          <a:prstGeom prst="straightConnector1">
            <a:avLst/>
          </a:prstGeom>
          <a:noFill/>
          <a:ln w="1905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25" name="AutoShape 77"/>
          <p:cNvCxnSpPr>
            <a:cxnSpLocks noChangeShapeType="1"/>
            <a:stCxn id="2126" idx="2"/>
            <a:endCxn id="2117" idx="3"/>
          </p:cNvCxnSpPr>
          <p:nvPr/>
        </p:nvCxnSpPr>
        <p:spPr bwMode="auto">
          <a:xfrm flipH="1">
            <a:off x="3009448" y="1867503"/>
            <a:ext cx="617991" cy="610698"/>
          </a:xfrm>
          <a:prstGeom prst="straightConnector1">
            <a:avLst/>
          </a:prstGeom>
          <a:noFill/>
          <a:ln w="19050">
            <a:solidFill>
              <a:schemeClr val="tx1"/>
            </a:solidFill>
            <a:prstDash val="dash"/>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26" name="Text Box 78"/>
          <p:cNvSpPr txBox="1">
            <a:spLocks noChangeArrowheads="1"/>
          </p:cNvSpPr>
          <p:nvPr/>
        </p:nvSpPr>
        <p:spPr bwMode="auto">
          <a:xfrm>
            <a:off x="3164795" y="1577295"/>
            <a:ext cx="925286" cy="290208"/>
          </a:xfrm>
          <a:prstGeom prst="rect">
            <a:avLst/>
          </a:prstGeom>
          <a:solidFill>
            <a:srgbClr val="C0C0C0">
              <a:alpha val="27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279525">
              <a:defRPr>
                <a:solidFill>
                  <a:schemeClr val="tx1"/>
                </a:solidFill>
                <a:latin typeface="Arial" panose="020B0604020202020204" pitchFamily="34" charset="0"/>
              </a:defRPr>
            </a:lvl1pPr>
            <a:lvl2pPr defTabSz="1279525">
              <a:defRPr>
                <a:solidFill>
                  <a:schemeClr val="tx1"/>
                </a:solidFill>
                <a:latin typeface="Arial" panose="020B0604020202020204" pitchFamily="34" charset="0"/>
              </a:defRPr>
            </a:lvl2pPr>
            <a:lvl3pPr defTabSz="1279525">
              <a:defRPr>
                <a:solidFill>
                  <a:schemeClr val="tx1"/>
                </a:solidFill>
                <a:latin typeface="Arial" panose="020B0604020202020204" pitchFamily="34" charset="0"/>
              </a:defRPr>
            </a:lvl3pPr>
            <a:lvl4pPr defTabSz="1279525">
              <a:defRPr>
                <a:solidFill>
                  <a:schemeClr val="tx1"/>
                </a:solidFill>
                <a:latin typeface="Arial" panose="020B0604020202020204" pitchFamily="34" charset="0"/>
              </a:defRPr>
            </a:lvl4pPr>
            <a:lvl5pPr defTabSz="1279525">
              <a:defRPr>
                <a:solidFill>
                  <a:schemeClr val="tx1"/>
                </a:solidFill>
                <a:latin typeface="Arial" panose="020B0604020202020204" pitchFamily="34" charset="0"/>
              </a:defRPr>
            </a:lvl5pPr>
            <a:lvl6pPr defTabSz="1279525" fontAlgn="base">
              <a:spcBef>
                <a:spcPct val="0"/>
              </a:spcBef>
              <a:spcAft>
                <a:spcPct val="0"/>
              </a:spcAft>
              <a:defRPr>
                <a:solidFill>
                  <a:schemeClr val="tx1"/>
                </a:solidFill>
                <a:latin typeface="Arial" panose="020B0604020202020204" pitchFamily="34" charset="0"/>
              </a:defRPr>
            </a:lvl6pPr>
            <a:lvl7pPr defTabSz="1279525" fontAlgn="base">
              <a:spcBef>
                <a:spcPct val="0"/>
              </a:spcBef>
              <a:spcAft>
                <a:spcPct val="0"/>
              </a:spcAft>
              <a:defRPr>
                <a:solidFill>
                  <a:schemeClr val="tx1"/>
                </a:solidFill>
                <a:latin typeface="Arial" panose="020B0604020202020204" pitchFamily="34" charset="0"/>
              </a:defRPr>
            </a:lvl7pPr>
            <a:lvl8pPr defTabSz="1279525" fontAlgn="base">
              <a:spcBef>
                <a:spcPct val="0"/>
              </a:spcBef>
              <a:spcAft>
                <a:spcPct val="0"/>
              </a:spcAft>
              <a:defRPr>
                <a:solidFill>
                  <a:schemeClr val="tx1"/>
                </a:solidFill>
                <a:latin typeface="Arial" panose="020B0604020202020204" pitchFamily="34" charset="0"/>
              </a:defRPr>
            </a:lvl8pPr>
            <a:lvl9pPr defTabSz="1279525" fontAlgn="base">
              <a:spcBef>
                <a:spcPct val="0"/>
              </a:spcBef>
              <a:spcAft>
                <a:spcPct val="0"/>
              </a:spcAft>
              <a:defRPr>
                <a:solidFill>
                  <a:schemeClr val="tx1"/>
                </a:solidFill>
                <a:latin typeface="Arial" panose="020B0604020202020204" pitchFamily="34" charset="0"/>
              </a:defRPr>
            </a:lvl9pPr>
          </a:lstStyle>
          <a:p>
            <a:r>
              <a:rPr lang="sv-SE" altLang="sv-SE" sz="643"/>
              <a:t>Manuell data hantering i NIS</a:t>
            </a:r>
          </a:p>
        </p:txBody>
      </p:sp>
      <p:pic>
        <p:nvPicPr>
          <p:cNvPr id="2128" name="Picture 80" descr="j029202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19010" y="1283607"/>
            <a:ext cx="362857" cy="344714"/>
          </a:xfrm>
          <a:prstGeom prst="rect">
            <a:avLst/>
          </a:prstGeom>
          <a:noFill/>
          <a:extLst>
            <a:ext uri="{909E8E84-426E-40DD-AFC4-6F175D3DCCD1}">
              <a14:hiddenFill xmlns:a14="http://schemas.microsoft.com/office/drawing/2010/main">
                <a:solidFill>
                  <a:srgbClr val="FFFFFF"/>
                </a:solidFill>
              </a14:hiddenFill>
            </a:ext>
          </a:extLst>
        </p:spPr>
      </p:pic>
      <p:cxnSp>
        <p:nvCxnSpPr>
          <p:cNvPr id="2129" name="AutoShape 81"/>
          <p:cNvCxnSpPr>
            <a:cxnSpLocks noChangeShapeType="1"/>
          </p:cNvCxnSpPr>
          <p:nvPr/>
        </p:nvCxnSpPr>
        <p:spPr bwMode="auto">
          <a:xfrm rot="16200000" flipV="1">
            <a:off x="5580064" y="-426357"/>
            <a:ext cx="2524125" cy="6120946"/>
          </a:xfrm>
          <a:prstGeom prst="curvedConnector4">
            <a:avLst>
              <a:gd name="adj1" fmla="val 49639"/>
              <a:gd name="adj2" fmla="val 38866"/>
            </a:avLst>
          </a:prstGeom>
          <a:noFill/>
          <a:ln w="19050">
            <a:solidFill>
              <a:schemeClr val="tx1"/>
            </a:solidFill>
            <a:prstDash val="dash"/>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30" name="Text Box 82"/>
          <p:cNvSpPr txBox="1">
            <a:spLocks noChangeArrowheads="1"/>
          </p:cNvSpPr>
          <p:nvPr/>
        </p:nvSpPr>
        <p:spPr bwMode="auto">
          <a:xfrm>
            <a:off x="9341303" y="2812144"/>
            <a:ext cx="925286" cy="191271"/>
          </a:xfrm>
          <a:prstGeom prst="rect">
            <a:avLst/>
          </a:prstGeom>
          <a:solidFill>
            <a:srgbClr val="C0C0C0">
              <a:alpha val="27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279525">
              <a:defRPr>
                <a:solidFill>
                  <a:schemeClr val="tx1"/>
                </a:solidFill>
                <a:latin typeface="Arial" panose="020B0604020202020204" pitchFamily="34" charset="0"/>
              </a:defRPr>
            </a:lvl1pPr>
            <a:lvl2pPr defTabSz="1279525">
              <a:defRPr>
                <a:solidFill>
                  <a:schemeClr val="tx1"/>
                </a:solidFill>
                <a:latin typeface="Arial" panose="020B0604020202020204" pitchFamily="34" charset="0"/>
              </a:defRPr>
            </a:lvl2pPr>
            <a:lvl3pPr defTabSz="1279525">
              <a:defRPr>
                <a:solidFill>
                  <a:schemeClr val="tx1"/>
                </a:solidFill>
                <a:latin typeface="Arial" panose="020B0604020202020204" pitchFamily="34" charset="0"/>
              </a:defRPr>
            </a:lvl3pPr>
            <a:lvl4pPr defTabSz="1279525">
              <a:defRPr>
                <a:solidFill>
                  <a:schemeClr val="tx1"/>
                </a:solidFill>
                <a:latin typeface="Arial" panose="020B0604020202020204" pitchFamily="34" charset="0"/>
              </a:defRPr>
            </a:lvl4pPr>
            <a:lvl5pPr defTabSz="1279525">
              <a:defRPr>
                <a:solidFill>
                  <a:schemeClr val="tx1"/>
                </a:solidFill>
                <a:latin typeface="Arial" panose="020B0604020202020204" pitchFamily="34" charset="0"/>
              </a:defRPr>
            </a:lvl5pPr>
            <a:lvl6pPr defTabSz="1279525" fontAlgn="base">
              <a:spcBef>
                <a:spcPct val="0"/>
              </a:spcBef>
              <a:spcAft>
                <a:spcPct val="0"/>
              </a:spcAft>
              <a:defRPr>
                <a:solidFill>
                  <a:schemeClr val="tx1"/>
                </a:solidFill>
                <a:latin typeface="Arial" panose="020B0604020202020204" pitchFamily="34" charset="0"/>
              </a:defRPr>
            </a:lvl6pPr>
            <a:lvl7pPr defTabSz="1279525" fontAlgn="base">
              <a:spcBef>
                <a:spcPct val="0"/>
              </a:spcBef>
              <a:spcAft>
                <a:spcPct val="0"/>
              </a:spcAft>
              <a:defRPr>
                <a:solidFill>
                  <a:schemeClr val="tx1"/>
                </a:solidFill>
                <a:latin typeface="Arial" panose="020B0604020202020204" pitchFamily="34" charset="0"/>
              </a:defRPr>
            </a:lvl7pPr>
            <a:lvl8pPr defTabSz="1279525" fontAlgn="base">
              <a:spcBef>
                <a:spcPct val="0"/>
              </a:spcBef>
              <a:spcAft>
                <a:spcPct val="0"/>
              </a:spcAft>
              <a:defRPr>
                <a:solidFill>
                  <a:schemeClr val="tx1"/>
                </a:solidFill>
                <a:latin typeface="Arial" panose="020B0604020202020204" pitchFamily="34" charset="0"/>
              </a:defRPr>
            </a:lvl8pPr>
            <a:lvl9pPr defTabSz="1279525" fontAlgn="base">
              <a:spcBef>
                <a:spcPct val="0"/>
              </a:spcBef>
              <a:spcAft>
                <a:spcPct val="0"/>
              </a:spcAft>
              <a:defRPr>
                <a:solidFill>
                  <a:schemeClr val="tx1"/>
                </a:solidFill>
                <a:latin typeface="Arial" panose="020B0604020202020204" pitchFamily="34" charset="0"/>
              </a:defRPr>
            </a:lvl9pPr>
          </a:lstStyle>
          <a:p>
            <a:r>
              <a:rPr lang="sv-SE" altLang="sv-SE" sz="643"/>
              <a:t>Mail till postmaster</a:t>
            </a:r>
          </a:p>
        </p:txBody>
      </p:sp>
      <p:sp>
        <p:nvSpPr>
          <p:cNvPr id="2131" name="AutoShape 83"/>
          <p:cNvSpPr>
            <a:spLocks noChangeArrowheads="1"/>
          </p:cNvSpPr>
          <p:nvPr/>
        </p:nvSpPr>
        <p:spPr bwMode="auto">
          <a:xfrm>
            <a:off x="9233581" y="5795511"/>
            <a:ext cx="1079500" cy="513669"/>
          </a:xfrm>
          <a:prstGeom prst="wedgeRoundRectCallout">
            <a:avLst>
              <a:gd name="adj1" fmla="val -18801"/>
              <a:gd name="adj2" fmla="val -163685"/>
              <a:gd name="adj3" fmla="val 16667"/>
            </a:avLst>
          </a:prstGeom>
          <a:solidFill>
            <a:srgbClr val="C0C0C0">
              <a:alpha val="24001"/>
            </a:srgbClr>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1279525">
              <a:defRPr>
                <a:solidFill>
                  <a:schemeClr val="tx1"/>
                </a:solidFill>
                <a:latin typeface="Arial" panose="020B0604020202020204" pitchFamily="34" charset="0"/>
              </a:defRPr>
            </a:lvl1pPr>
            <a:lvl2pPr defTabSz="1279525">
              <a:defRPr>
                <a:solidFill>
                  <a:schemeClr val="tx1"/>
                </a:solidFill>
                <a:latin typeface="Arial" panose="020B0604020202020204" pitchFamily="34" charset="0"/>
              </a:defRPr>
            </a:lvl2pPr>
            <a:lvl3pPr defTabSz="1279525">
              <a:defRPr>
                <a:solidFill>
                  <a:schemeClr val="tx1"/>
                </a:solidFill>
                <a:latin typeface="Arial" panose="020B0604020202020204" pitchFamily="34" charset="0"/>
              </a:defRPr>
            </a:lvl3pPr>
            <a:lvl4pPr defTabSz="1279525">
              <a:defRPr>
                <a:solidFill>
                  <a:schemeClr val="tx1"/>
                </a:solidFill>
                <a:latin typeface="Arial" panose="020B0604020202020204" pitchFamily="34" charset="0"/>
              </a:defRPr>
            </a:lvl4pPr>
            <a:lvl5pPr defTabSz="1279525">
              <a:defRPr>
                <a:solidFill>
                  <a:schemeClr val="tx1"/>
                </a:solidFill>
                <a:latin typeface="Arial" panose="020B0604020202020204" pitchFamily="34" charset="0"/>
              </a:defRPr>
            </a:lvl5pPr>
            <a:lvl6pPr defTabSz="1279525" fontAlgn="base">
              <a:spcBef>
                <a:spcPct val="0"/>
              </a:spcBef>
              <a:spcAft>
                <a:spcPct val="0"/>
              </a:spcAft>
              <a:defRPr>
                <a:solidFill>
                  <a:schemeClr val="tx1"/>
                </a:solidFill>
                <a:latin typeface="Arial" panose="020B0604020202020204" pitchFamily="34" charset="0"/>
              </a:defRPr>
            </a:lvl6pPr>
            <a:lvl7pPr defTabSz="1279525" fontAlgn="base">
              <a:spcBef>
                <a:spcPct val="0"/>
              </a:spcBef>
              <a:spcAft>
                <a:spcPct val="0"/>
              </a:spcAft>
              <a:defRPr>
                <a:solidFill>
                  <a:schemeClr val="tx1"/>
                </a:solidFill>
                <a:latin typeface="Arial" panose="020B0604020202020204" pitchFamily="34" charset="0"/>
              </a:defRPr>
            </a:lvl7pPr>
            <a:lvl8pPr defTabSz="1279525" fontAlgn="base">
              <a:spcBef>
                <a:spcPct val="0"/>
              </a:spcBef>
              <a:spcAft>
                <a:spcPct val="0"/>
              </a:spcAft>
              <a:defRPr>
                <a:solidFill>
                  <a:schemeClr val="tx1"/>
                </a:solidFill>
                <a:latin typeface="Arial" panose="020B0604020202020204" pitchFamily="34" charset="0"/>
              </a:defRPr>
            </a:lvl8pPr>
            <a:lvl9pPr defTabSz="1279525" fontAlgn="base">
              <a:spcBef>
                <a:spcPct val="0"/>
              </a:spcBef>
              <a:spcAft>
                <a:spcPct val="0"/>
              </a:spcAft>
              <a:defRPr>
                <a:solidFill>
                  <a:schemeClr val="tx1"/>
                </a:solidFill>
                <a:latin typeface="Arial" panose="020B0604020202020204" pitchFamily="34" charset="0"/>
              </a:defRPr>
            </a:lvl9pPr>
          </a:lstStyle>
          <a:p>
            <a:pPr algn="ctr"/>
            <a:r>
              <a:rPr lang="sv-SE" altLang="sv-SE" sz="857"/>
              <a:t>Den enskilde uppdaterar sin mail adress</a:t>
            </a:r>
          </a:p>
        </p:txBody>
      </p:sp>
      <p:cxnSp>
        <p:nvCxnSpPr>
          <p:cNvPr id="2132" name="AutoShape 84"/>
          <p:cNvCxnSpPr>
            <a:cxnSpLocks noChangeShapeType="1"/>
            <a:stCxn id="2128" idx="0"/>
            <a:endCxn id="2100" idx="2"/>
          </p:cNvCxnSpPr>
          <p:nvPr/>
        </p:nvCxnSpPr>
        <p:spPr bwMode="auto">
          <a:xfrm flipV="1">
            <a:off x="3500438" y="968375"/>
            <a:ext cx="99786" cy="315232"/>
          </a:xfrm>
          <a:prstGeom prst="straightConnector1">
            <a:avLst/>
          </a:prstGeom>
          <a:noFill/>
          <a:ln w="19050">
            <a:solidFill>
              <a:schemeClr val="tx1"/>
            </a:solidFill>
            <a:prstDash val="sysDot"/>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33" name="Text Box 85"/>
          <p:cNvSpPr txBox="1">
            <a:spLocks noChangeArrowheads="1"/>
          </p:cNvSpPr>
          <p:nvPr/>
        </p:nvSpPr>
        <p:spPr bwMode="auto">
          <a:xfrm>
            <a:off x="7279822" y="3120573"/>
            <a:ext cx="1336902" cy="191271"/>
          </a:xfrm>
          <a:prstGeom prst="rect">
            <a:avLst/>
          </a:prstGeom>
          <a:solidFill>
            <a:srgbClr val="C0C0C0">
              <a:alpha val="27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279525">
              <a:defRPr>
                <a:solidFill>
                  <a:schemeClr val="tx1"/>
                </a:solidFill>
                <a:latin typeface="Arial" panose="020B0604020202020204" pitchFamily="34" charset="0"/>
              </a:defRPr>
            </a:lvl1pPr>
            <a:lvl2pPr defTabSz="1279525">
              <a:defRPr>
                <a:solidFill>
                  <a:schemeClr val="tx1"/>
                </a:solidFill>
                <a:latin typeface="Arial" panose="020B0604020202020204" pitchFamily="34" charset="0"/>
              </a:defRPr>
            </a:lvl2pPr>
            <a:lvl3pPr defTabSz="1279525">
              <a:defRPr>
                <a:solidFill>
                  <a:schemeClr val="tx1"/>
                </a:solidFill>
                <a:latin typeface="Arial" panose="020B0604020202020204" pitchFamily="34" charset="0"/>
              </a:defRPr>
            </a:lvl3pPr>
            <a:lvl4pPr defTabSz="1279525">
              <a:defRPr>
                <a:solidFill>
                  <a:schemeClr val="tx1"/>
                </a:solidFill>
                <a:latin typeface="Arial" panose="020B0604020202020204" pitchFamily="34" charset="0"/>
              </a:defRPr>
            </a:lvl4pPr>
            <a:lvl5pPr defTabSz="1279525">
              <a:defRPr>
                <a:solidFill>
                  <a:schemeClr val="tx1"/>
                </a:solidFill>
                <a:latin typeface="Arial" panose="020B0604020202020204" pitchFamily="34" charset="0"/>
              </a:defRPr>
            </a:lvl5pPr>
            <a:lvl6pPr defTabSz="1279525" fontAlgn="base">
              <a:spcBef>
                <a:spcPct val="0"/>
              </a:spcBef>
              <a:spcAft>
                <a:spcPct val="0"/>
              </a:spcAft>
              <a:defRPr>
                <a:solidFill>
                  <a:schemeClr val="tx1"/>
                </a:solidFill>
                <a:latin typeface="Arial" panose="020B0604020202020204" pitchFamily="34" charset="0"/>
              </a:defRPr>
            </a:lvl6pPr>
            <a:lvl7pPr defTabSz="1279525" fontAlgn="base">
              <a:spcBef>
                <a:spcPct val="0"/>
              </a:spcBef>
              <a:spcAft>
                <a:spcPct val="0"/>
              </a:spcAft>
              <a:defRPr>
                <a:solidFill>
                  <a:schemeClr val="tx1"/>
                </a:solidFill>
                <a:latin typeface="Arial" panose="020B0604020202020204" pitchFamily="34" charset="0"/>
              </a:defRPr>
            </a:lvl7pPr>
            <a:lvl8pPr defTabSz="1279525" fontAlgn="base">
              <a:spcBef>
                <a:spcPct val="0"/>
              </a:spcBef>
              <a:spcAft>
                <a:spcPct val="0"/>
              </a:spcAft>
              <a:defRPr>
                <a:solidFill>
                  <a:schemeClr val="tx1"/>
                </a:solidFill>
                <a:latin typeface="Arial" panose="020B0604020202020204" pitchFamily="34" charset="0"/>
              </a:defRPr>
            </a:lvl8pPr>
            <a:lvl9pPr defTabSz="1279525" fontAlgn="base">
              <a:spcBef>
                <a:spcPct val="0"/>
              </a:spcBef>
              <a:spcAft>
                <a:spcPct val="0"/>
              </a:spcAft>
              <a:defRPr>
                <a:solidFill>
                  <a:schemeClr val="tx1"/>
                </a:solidFill>
                <a:latin typeface="Arial" panose="020B0604020202020204" pitchFamily="34" charset="0"/>
              </a:defRPr>
            </a:lvl9pPr>
          </a:lstStyle>
          <a:p>
            <a:r>
              <a:rPr lang="sv-SE" altLang="sv-SE" sz="643"/>
              <a:t>Läser Pers Nr o e-postadress </a:t>
            </a:r>
          </a:p>
        </p:txBody>
      </p:sp>
      <p:sp>
        <p:nvSpPr>
          <p:cNvPr id="2134" name="AutoShape 86"/>
          <p:cNvSpPr>
            <a:spLocks noChangeArrowheads="1"/>
          </p:cNvSpPr>
          <p:nvPr/>
        </p:nvSpPr>
        <p:spPr bwMode="auto">
          <a:xfrm>
            <a:off x="6868206" y="188232"/>
            <a:ext cx="669018" cy="513670"/>
          </a:xfrm>
          <a:prstGeom prst="wedgeRoundRectCallout">
            <a:avLst>
              <a:gd name="adj1" fmla="val -103727"/>
              <a:gd name="adj2" fmla="val 85542"/>
              <a:gd name="adj3" fmla="val 16667"/>
            </a:avLst>
          </a:prstGeom>
          <a:solidFill>
            <a:srgbClr val="C0C0C0">
              <a:alpha val="24001"/>
            </a:srgbClr>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1279525">
              <a:defRPr>
                <a:solidFill>
                  <a:schemeClr val="tx1"/>
                </a:solidFill>
                <a:latin typeface="Arial" panose="020B0604020202020204" pitchFamily="34" charset="0"/>
              </a:defRPr>
            </a:lvl1pPr>
            <a:lvl2pPr defTabSz="1279525">
              <a:defRPr>
                <a:solidFill>
                  <a:schemeClr val="tx1"/>
                </a:solidFill>
                <a:latin typeface="Arial" panose="020B0604020202020204" pitchFamily="34" charset="0"/>
              </a:defRPr>
            </a:lvl2pPr>
            <a:lvl3pPr defTabSz="1279525">
              <a:defRPr>
                <a:solidFill>
                  <a:schemeClr val="tx1"/>
                </a:solidFill>
                <a:latin typeface="Arial" panose="020B0604020202020204" pitchFamily="34" charset="0"/>
              </a:defRPr>
            </a:lvl3pPr>
            <a:lvl4pPr defTabSz="1279525">
              <a:defRPr>
                <a:solidFill>
                  <a:schemeClr val="tx1"/>
                </a:solidFill>
                <a:latin typeface="Arial" panose="020B0604020202020204" pitchFamily="34" charset="0"/>
              </a:defRPr>
            </a:lvl4pPr>
            <a:lvl5pPr defTabSz="1279525">
              <a:defRPr>
                <a:solidFill>
                  <a:schemeClr val="tx1"/>
                </a:solidFill>
                <a:latin typeface="Arial" panose="020B0604020202020204" pitchFamily="34" charset="0"/>
              </a:defRPr>
            </a:lvl5pPr>
            <a:lvl6pPr defTabSz="1279525" fontAlgn="base">
              <a:spcBef>
                <a:spcPct val="0"/>
              </a:spcBef>
              <a:spcAft>
                <a:spcPct val="0"/>
              </a:spcAft>
              <a:defRPr>
                <a:solidFill>
                  <a:schemeClr val="tx1"/>
                </a:solidFill>
                <a:latin typeface="Arial" panose="020B0604020202020204" pitchFamily="34" charset="0"/>
              </a:defRPr>
            </a:lvl6pPr>
            <a:lvl7pPr defTabSz="1279525" fontAlgn="base">
              <a:spcBef>
                <a:spcPct val="0"/>
              </a:spcBef>
              <a:spcAft>
                <a:spcPct val="0"/>
              </a:spcAft>
              <a:defRPr>
                <a:solidFill>
                  <a:schemeClr val="tx1"/>
                </a:solidFill>
                <a:latin typeface="Arial" panose="020B0604020202020204" pitchFamily="34" charset="0"/>
              </a:defRPr>
            </a:lvl7pPr>
            <a:lvl8pPr defTabSz="1279525" fontAlgn="base">
              <a:spcBef>
                <a:spcPct val="0"/>
              </a:spcBef>
              <a:spcAft>
                <a:spcPct val="0"/>
              </a:spcAft>
              <a:defRPr>
                <a:solidFill>
                  <a:schemeClr val="tx1"/>
                </a:solidFill>
                <a:latin typeface="Arial" panose="020B0604020202020204" pitchFamily="34" charset="0"/>
              </a:defRPr>
            </a:lvl8pPr>
            <a:lvl9pPr defTabSz="1279525" fontAlgn="base">
              <a:spcBef>
                <a:spcPct val="0"/>
              </a:spcBef>
              <a:spcAft>
                <a:spcPct val="0"/>
              </a:spcAft>
              <a:defRPr>
                <a:solidFill>
                  <a:schemeClr val="tx1"/>
                </a:solidFill>
                <a:latin typeface="Arial" panose="020B0604020202020204" pitchFamily="34" charset="0"/>
              </a:defRPr>
            </a:lvl9pPr>
          </a:lstStyle>
          <a:p>
            <a:pPr algn="ctr"/>
            <a:r>
              <a:rPr lang="sv-SE" altLang="sv-SE" sz="857"/>
              <a:t>Koppling </a:t>
            </a:r>
          </a:p>
          <a:p>
            <a:pPr algn="ctr"/>
            <a:r>
              <a:rPr lang="sv-SE" altLang="sv-SE" sz="857"/>
              <a:t>PersNr</a:t>
            </a:r>
          </a:p>
          <a:p>
            <a:pPr algn="ctr"/>
            <a:r>
              <a:rPr lang="sv-SE" altLang="sv-SE" sz="857"/>
              <a:t>user</a:t>
            </a:r>
          </a:p>
        </p:txBody>
      </p:sp>
      <p:sp>
        <p:nvSpPr>
          <p:cNvPr id="2136" name="Rectangle 88"/>
          <p:cNvSpPr>
            <a:spLocks noChangeArrowheads="1"/>
          </p:cNvSpPr>
          <p:nvPr/>
        </p:nvSpPr>
        <p:spPr bwMode="auto">
          <a:xfrm>
            <a:off x="1621518" y="2863171"/>
            <a:ext cx="564696" cy="206375"/>
          </a:xfrm>
          <a:prstGeom prst="rect">
            <a:avLst/>
          </a:prstGeom>
          <a:solidFill>
            <a:srgbClr val="C0C0C0">
              <a:alpha val="38000"/>
            </a:srgbClr>
          </a:solidFill>
          <a:ln w="25400">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defTabSz="1279525">
              <a:defRPr>
                <a:solidFill>
                  <a:schemeClr val="tx1"/>
                </a:solidFill>
                <a:latin typeface="Arial" panose="020B0604020202020204" pitchFamily="34" charset="0"/>
              </a:defRPr>
            </a:lvl1pPr>
            <a:lvl2pPr defTabSz="1279525">
              <a:defRPr>
                <a:solidFill>
                  <a:schemeClr val="tx1"/>
                </a:solidFill>
                <a:latin typeface="Arial" panose="020B0604020202020204" pitchFamily="34" charset="0"/>
              </a:defRPr>
            </a:lvl2pPr>
            <a:lvl3pPr defTabSz="1279525">
              <a:defRPr>
                <a:solidFill>
                  <a:schemeClr val="tx1"/>
                </a:solidFill>
                <a:latin typeface="Arial" panose="020B0604020202020204" pitchFamily="34" charset="0"/>
              </a:defRPr>
            </a:lvl3pPr>
            <a:lvl4pPr defTabSz="1279525">
              <a:defRPr>
                <a:solidFill>
                  <a:schemeClr val="tx1"/>
                </a:solidFill>
                <a:latin typeface="Arial" panose="020B0604020202020204" pitchFamily="34" charset="0"/>
              </a:defRPr>
            </a:lvl4pPr>
            <a:lvl5pPr defTabSz="1279525">
              <a:defRPr>
                <a:solidFill>
                  <a:schemeClr val="tx1"/>
                </a:solidFill>
                <a:latin typeface="Arial" panose="020B0604020202020204" pitchFamily="34" charset="0"/>
              </a:defRPr>
            </a:lvl5pPr>
            <a:lvl6pPr defTabSz="1279525" fontAlgn="base">
              <a:spcBef>
                <a:spcPct val="0"/>
              </a:spcBef>
              <a:spcAft>
                <a:spcPct val="0"/>
              </a:spcAft>
              <a:defRPr>
                <a:solidFill>
                  <a:schemeClr val="tx1"/>
                </a:solidFill>
                <a:latin typeface="Arial" panose="020B0604020202020204" pitchFamily="34" charset="0"/>
              </a:defRPr>
            </a:lvl6pPr>
            <a:lvl7pPr defTabSz="1279525" fontAlgn="base">
              <a:spcBef>
                <a:spcPct val="0"/>
              </a:spcBef>
              <a:spcAft>
                <a:spcPct val="0"/>
              </a:spcAft>
              <a:defRPr>
                <a:solidFill>
                  <a:schemeClr val="tx1"/>
                </a:solidFill>
                <a:latin typeface="Arial" panose="020B0604020202020204" pitchFamily="34" charset="0"/>
              </a:defRPr>
            </a:lvl7pPr>
            <a:lvl8pPr defTabSz="1279525" fontAlgn="base">
              <a:spcBef>
                <a:spcPct val="0"/>
              </a:spcBef>
              <a:spcAft>
                <a:spcPct val="0"/>
              </a:spcAft>
              <a:defRPr>
                <a:solidFill>
                  <a:schemeClr val="tx1"/>
                </a:solidFill>
                <a:latin typeface="Arial" panose="020B0604020202020204" pitchFamily="34" charset="0"/>
              </a:defRPr>
            </a:lvl8pPr>
            <a:lvl9pPr defTabSz="1279525" fontAlgn="base">
              <a:spcBef>
                <a:spcPct val="0"/>
              </a:spcBef>
              <a:spcAft>
                <a:spcPct val="0"/>
              </a:spcAft>
              <a:defRPr>
                <a:solidFill>
                  <a:schemeClr val="tx1"/>
                </a:solidFill>
                <a:latin typeface="Arial" panose="020B0604020202020204" pitchFamily="34" charset="0"/>
              </a:defRPr>
            </a:lvl9pPr>
          </a:lstStyle>
          <a:p>
            <a:pPr algn="ctr"/>
            <a:r>
              <a:rPr lang="sv-SE" altLang="sv-SE" sz="1143"/>
              <a:t>Nomad</a:t>
            </a:r>
          </a:p>
        </p:txBody>
      </p:sp>
      <p:sp>
        <p:nvSpPr>
          <p:cNvPr id="2137" name="Rectangle 89"/>
          <p:cNvSpPr>
            <a:spLocks noChangeArrowheads="1"/>
          </p:cNvSpPr>
          <p:nvPr/>
        </p:nvSpPr>
        <p:spPr bwMode="auto">
          <a:xfrm>
            <a:off x="1621518" y="3171600"/>
            <a:ext cx="564696" cy="206375"/>
          </a:xfrm>
          <a:prstGeom prst="rect">
            <a:avLst/>
          </a:prstGeom>
          <a:solidFill>
            <a:srgbClr val="C0C0C0">
              <a:alpha val="38000"/>
            </a:srgbClr>
          </a:solidFill>
          <a:ln w="25400">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defTabSz="1279525">
              <a:defRPr>
                <a:solidFill>
                  <a:schemeClr val="tx1"/>
                </a:solidFill>
                <a:latin typeface="Arial" panose="020B0604020202020204" pitchFamily="34" charset="0"/>
              </a:defRPr>
            </a:lvl1pPr>
            <a:lvl2pPr defTabSz="1279525">
              <a:defRPr>
                <a:solidFill>
                  <a:schemeClr val="tx1"/>
                </a:solidFill>
                <a:latin typeface="Arial" panose="020B0604020202020204" pitchFamily="34" charset="0"/>
              </a:defRPr>
            </a:lvl2pPr>
            <a:lvl3pPr defTabSz="1279525">
              <a:defRPr>
                <a:solidFill>
                  <a:schemeClr val="tx1"/>
                </a:solidFill>
                <a:latin typeface="Arial" panose="020B0604020202020204" pitchFamily="34" charset="0"/>
              </a:defRPr>
            </a:lvl3pPr>
            <a:lvl4pPr defTabSz="1279525">
              <a:defRPr>
                <a:solidFill>
                  <a:schemeClr val="tx1"/>
                </a:solidFill>
                <a:latin typeface="Arial" panose="020B0604020202020204" pitchFamily="34" charset="0"/>
              </a:defRPr>
            </a:lvl4pPr>
            <a:lvl5pPr defTabSz="1279525">
              <a:defRPr>
                <a:solidFill>
                  <a:schemeClr val="tx1"/>
                </a:solidFill>
                <a:latin typeface="Arial" panose="020B0604020202020204" pitchFamily="34" charset="0"/>
              </a:defRPr>
            </a:lvl5pPr>
            <a:lvl6pPr defTabSz="1279525" fontAlgn="base">
              <a:spcBef>
                <a:spcPct val="0"/>
              </a:spcBef>
              <a:spcAft>
                <a:spcPct val="0"/>
              </a:spcAft>
              <a:defRPr>
                <a:solidFill>
                  <a:schemeClr val="tx1"/>
                </a:solidFill>
                <a:latin typeface="Arial" panose="020B0604020202020204" pitchFamily="34" charset="0"/>
              </a:defRPr>
            </a:lvl6pPr>
            <a:lvl7pPr defTabSz="1279525" fontAlgn="base">
              <a:spcBef>
                <a:spcPct val="0"/>
              </a:spcBef>
              <a:spcAft>
                <a:spcPct val="0"/>
              </a:spcAft>
              <a:defRPr>
                <a:solidFill>
                  <a:schemeClr val="tx1"/>
                </a:solidFill>
                <a:latin typeface="Arial" panose="020B0604020202020204" pitchFamily="34" charset="0"/>
              </a:defRPr>
            </a:lvl7pPr>
            <a:lvl8pPr defTabSz="1279525" fontAlgn="base">
              <a:spcBef>
                <a:spcPct val="0"/>
              </a:spcBef>
              <a:spcAft>
                <a:spcPct val="0"/>
              </a:spcAft>
              <a:defRPr>
                <a:solidFill>
                  <a:schemeClr val="tx1"/>
                </a:solidFill>
                <a:latin typeface="Arial" panose="020B0604020202020204" pitchFamily="34" charset="0"/>
              </a:defRPr>
            </a:lvl8pPr>
            <a:lvl9pPr defTabSz="1279525" fontAlgn="base">
              <a:spcBef>
                <a:spcPct val="0"/>
              </a:spcBef>
              <a:spcAft>
                <a:spcPct val="0"/>
              </a:spcAft>
              <a:defRPr>
                <a:solidFill>
                  <a:schemeClr val="tx1"/>
                </a:solidFill>
                <a:latin typeface="Arial" panose="020B0604020202020204" pitchFamily="34" charset="0"/>
              </a:defRPr>
            </a:lvl9pPr>
          </a:lstStyle>
          <a:p>
            <a:pPr algn="ctr"/>
            <a:r>
              <a:rPr lang="sv-SE" altLang="sv-SE" sz="857"/>
              <a:t>UU studinl</a:t>
            </a:r>
          </a:p>
        </p:txBody>
      </p:sp>
      <p:sp>
        <p:nvSpPr>
          <p:cNvPr id="2138" name="Rectangle 90"/>
          <p:cNvSpPr>
            <a:spLocks noChangeArrowheads="1"/>
          </p:cNvSpPr>
          <p:nvPr/>
        </p:nvSpPr>
        <p:spPr bwMode="auto">
          <a:xfrm>
            <a:off x="1621518" y="3480029"/>
            <a:ext cx="564696" cy="206375"/>
          </a:xfrm>
          <a:prstGeom prst="rect">
            <a:avLst/>
          </a:prstGeom>
          <a:solidFill>
            <a:srgbClr val="C0C0C0">
              <a:alpha val="38000"/>
            </a:srgbClr>
          </a:solidFill>
          <a:ln w="25400">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defTabSz="1279525">
              <a:defRPr>
                <a:solidFill>
                  <a:schemeClr val="tx1"/>
                </a:solidFill>
                <a:latin typeface="Arial" panose="020B0604020202020204" pitchFamily="34" charset="0"/>
              </a:defRPr>
            </a:lvl1pPr>
            <a:lvl2pPr defTabSz="1279525">
              <a:defRPr>
                <a:solidFill>
                  <a:schemeClr val="tx1"/>
                </a:solidFill>
                <a:latin typeface="Arial" panose="020B0604020202020204" pitchFamily="34" charset="0"/>
              </a:defRPr>
            </a:lvl2pPr>
            <a:lvl3pPr defTabSz="1279525">
              <a:defRPr>
                <a:solidFill>
                  <a:schemeClr val="tx1"/>
                </a:solidFill>
                <a:latin typeface="Arial" panose="020B0604020202020204" pitchFamily="34" charset="0"/>
              </a:defRPr>
            </a:lvl3pPr>
            <a:lvl4pPr defTabSz="1279525">
              <a:defRPr>
                <a:solidFill>
                  <a:schemeClr val="tx1"/>
                </a:solidFill>
                <a:latin typeface="Arial" panose="020B0604020202020204" pitchFamily="34" charset="0"/>
              </a:defRPr>
            </a:lvl4pPr>
            <a:lvl5pPr defTabSz="1279525">
              <a:defRPr>
                <a:solidFill>
                  <a:schemeClr val="tx1"/>
                </a:solidFill>
                <a:latin typeface="Arial" panose="020B0604020202020204" pitchFamily="34" charset="0"/>
              </a:defRPr>
            </a:lvl5pPr>
            <a:lvl6pPr defTabSz="1279525" fontAlgn="base">
              <a:spcBef>
                <a:spcPct val="0"/>
              </a:spcBef>
              <a:spcAft>
                <a:spcPct val="0"/>
              </a:spcAft>
              <a:defRPr>
                <a:solidFill>
                  <a:schemeClr val="tx1"/>
                </a:solidFill>
                <a:latin typeface="Arial" panose="020B0604020202020204" pitchFamily="34" charset="0"/>
              </a:defRPr>
            </a:lvl6pPr>
            <a:lvl7pPr defTabSz="1279525" fontAlgn="base">
              <a:spcBef>
                <a:spcPct val="0"/>
              </a:spcBef>
              <a:spcAft>
                <a:spcPct val="0"/>
              </a:spcAft>
              <a:defRPr>
                <a:solidFill>
                  <a:schemeClr val="tx1"/>
                </a:solidFill>
                <a:latin typeface="Arial" panose="020B0604020202020204" pitchFamily="34" charset="0"/>
              </a:defRPr>
            </a:lvl7pPr>
            <a:lvl8pPr defTabSz="1279525" fontAlgn="base">
              <a:spcBef>
                <a:spcPct val="0"/>
              </a:spcBef>
              <a:spcAft>
                <a:spcPct val="0"/>
              </a:spcAft>
              <a:defRPr>
                <a:solidFill>
                  <a:schemeClr val="tx1"/>
                </a:solidFill>
                <a:latin typeface="Arial" panose="020B0604020202020204" pitchFamily="34" charset="0"/>
              </a:defRPr>
            </a:lvl8pPr>
            <a:lvl9pPr defTabSz="1279525" fontAlgn="base">
              <a:spcBef>
                <a:spcPct val="0"/>
              </a:spcBef>
              <a:spcAft>
                <a:spcPct val="0"/>
              </a:spcAft>
              <a:defRPr>
                <a:solidFill>
                  <a:schemeClr val="tx1"/>
                </a:solidFill>
                <a:latin typeface="Arial" panose="020B0604020202020204" pitchFamily="34" charset="0"/>
              </a:defRPr>
            </a:lvl9pPr>
          </a:lstStyle>
          <a:p>
            <a:pPr algn="ctr"/>
            <a:r>
              <a:rPr lang="sv-SE" altLang="sv-SE" sz="1143"/>
              <a:t>Modemp</a:t>
            </a:r>
          </a:p>
        </p:txBody>
      </p:sp>
      <p:cxnSp>
        <p:nvCxnSpPr>
          <p:cNvPr id="2139" name="AutoShape 91"/>
          <p:cNvCxnSpPr>
            <a:cxnSpLocks noChangeShapeType="1"/>
            <a:stCxn id="2111" idx="1"/>
            <a:endCxn id="2136" idx="3"/>
          </p:cNvCxnSpPr>
          <p:nvPr/>
        </p:nvCxnSpPr>
        <p:spPr bwMode="auto">
          <a:xfrm flipH="1" flipV="1">
            <a:off x="2195286" y="2966359"/>
            <a:ext cx="137206" cy="333375"/>
          </a:xfrm>
          <a:prstGeom prst="straightConnector1">
            <a:avLst/>
          </a:prstGeom>
          <a:noFill/>
          <a:ln w="19050">
            <a:solidFill>
              <a:schemeClr val="tx1"/>
            </a:solidFill>
            <a:round/>
            <a:headE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40" name="AutoShape 92"/>
          <p:cNvCxnSpPr>
            <a:cxnSpLocks noChangeShapeType="1"/>
            <a:stCxn id="2111" idx="1"/>
            <a:endCxn id="2137" idx="3"/>
          </p:cNvCxnSpPr>
          <p:nvPr/>
        </p:nvCxnSpPr>
        <p:spPr bwMode="auto">
          <a:xfrm flipH="1" flipV="1">
            <a:off x="2195286" y="3274786"/>
            <a:ext cx="137206" cy="24946"/>
          </a:xfrm>
          <a:prstGeom prst="straightConnector1">
            <a:avLst/>
          </a:prstGeom>
          <a:noFill/>
          <a:ln w="19050">
            <a:solidFill>
              <a:schemeClr val="tx1"/>
            </a:solidFill>
            <a:round/>
            <a:headE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41" name="AutoShape 93"/>
          <p:cNvCxnSpPr>
            <a:cxnSpLocks noChangeShapeType="1"/>
            <a:stCxn id="2111" idx="1"/>
            <a:endCxn id="2138" idx="3"/>
          </p:cNvCxnSpPr>
          <p:nvPr/>
        </p:nvCxnSpPr>
        <p:spPr bwMode="auto">
          <a:xfrm flipH="1">
            <a:off x="2195286" y="3299733"/>
            <a:ext cx="137206" cy="283482"/>
          </a:xfrm>
          <a:prstGeom prst="straightConnector1">
            <a:avLst/>
          </a:prstGeom>
          <a:noFill/>
          <a:ln w="19050">
            <a:solidFill>
              <a:schemeClr val="tx1"/>
            </a:solidFill>
            <a:round/>
            <a:headE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42" name="Rectangle 94"/>
          <p:cNvSpPr>
            <a:spLocks noChangeArrowheads="1"/>
          </p:cNvSpPr>
          <p:nvPr/>
        </p:nvSpPr>
        <p:spPr bwMode="auto">
          <a:xfrm>
            <a:off x="1672546" y="547689"/>
            <a:ext cx="564696" cy="206375"/>
          </a:xfrm>
          <a:prstGeom prst="rect">
            <a:avLst/>
          </a:prstGeom>
          <a:solidFill>
            <a:srgbClr val="C0C0C0">
              <a:alpha val="38000"/>
            </a:srgbClr>
          </a:solidFill>
          <a:ln w="25400">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defTabSz="1279525">
              <a:defRPr>
                <a:solidFill>
                  <a:schemeClr val="tx1"/>
                </a:solidFill>
                <a:latin typeface="Arial" panose="020B0604020202020204" pitchFamily="34" charset="0"/>
              </a:defRPr>
            </a:lvl1pPr>
            <a:lvl2pPr defTabSz="1279525">
              <a:defRPr>
                <a:solidFill>
                  <a:schemeClr val="tx1"/>
                </a:solidFill>
                <a:latin typeface="Arial" panose="020B0604020202020204" pitchFamily="34" charset="0"/>
              </a:defRPr>
            </a:lvl2pPr>
            <a:lvl3pPr defTabSz="1279525">
              <a:defRPr>
                <a:solidFill>
                  <a:schemeClr val="tx1"/>
                </a:solidFill>
                <a:latin typeface="Arial" panose="020B0604020202020204" pitchFamily="34" charset="0"/>
              </a:defRPr>
            </a:lvl3pPr>
            <a:lvl4pPr defTabSz="1279525">
              <a:defRPr>
                <a:solidFill>
                  <a:schemeClr val="tx1"/>
                </a:solidFill>
                <a:latin typeface="Arial" panose="020B0604020202020204" pitchFamily="34" charset="0"/>
              </a:defRPr>
            </a:lvl4pPr>
            <a:lvl5pPr defTabSz="1279525">
              <a:defRPr>
                <a:solidFill>
                  <a:schemeClr val="tx1"/>
                </a:solidFill>
                <a:latin typeface="Arial" panose="020B0604020202020204" pitchFamily="34" charset="0"/>
              </a:defRPr>
            </a:lvl5pPr>
            <a:lvl6pPr defTabSz="1279525" fontAlgn="base">
              <a:spcBef>
                <a:spcPct val="0"/>
              </a:spcBef>
              <a:spcAft>
                <a:spcPct val="0"/>
              </a:spcAft>
              <a:defRPr>
                <a:solidFill>
                  <a:schemeClr val="tx1"/>
                </a:solidFill>
                <a:latin typeface="Arial" panose="020B0604020202020204" pitchFamily="34" charset="0"/>
              </a:defRPr>
            </a:lvl6pPr>
            <a:lvl7pPr defTabSz="1279525" fontAlgn="base">
              <a:spcBef>
                <a:spcPct val="0"/>
              </a:spcBef>
              <a:spcAft>
                <a:spcPct val="0"/>
              </a:spcAft>
              <a:defRPr>
                <a:solidFill>
                  <a:schemeClr val="tx1"/>
                </a:solidFill>
                <a:latin typeface="Arial" panose="020B0604020202020204" pitchFamily="34" charset="0"/>
              </a:defRPr>
            </a:lvl7pPr>
            <a:lvl8pPr defTabSz="1279525" fontAlgn="base">
              <a:spcBef>
                <a:spcPct val="0"/>
              </a:spcBef>
              <a:spcAft>
                <a:spcPct val="0"/>
              </a:spcAft>
              <a:defRPr>
                <a:solidFill>
                  <a:schemeClr val="tx1"/>
                </a:solidFill>
                <a:latin typeface="Arial" panose="020B0604020202020204" pitchFamily="34" charset="0"/>
              </a:defRPr>
            </a:lvl8pPr>
            <a:lvl9pPr defTabSz="1279525" fontAlgn="base">
              <a:spcBef>
                <a:spcPct val="0"/>
              </a:spcBef>
              <a:spcAft>
                <a:spcPct val="0"/>
              </a:spcAft>
              <a:defRPr>
                <a:solidFill>
                  <a:schemeClr val="tx1"/>
                </a:solidFill>
                <a:latin typeface="Arial" panose="020B0604020202020204" pitchFamily="34" charset="0"/>
              </a:defRPr>
            </a:lvl9pPr>
          </a:lstStyle>
          <a:p>
            <a:pPr algn="ctr"/>
            <a:r>
              <a:rPr lang="sv-SE" altLang="sv-SE" sz="1143"/>
              <a:t>Nomad</a:t>
            </a:r>
          </a:p>
        </p:txBody>
      </p:sp>
      <p:sp>
        <p:nvSpPr>
          <p:cNvPr id="2144" name="Rectangle 96"/>
          <p:cNvSpPr>
            <a:spLocks noChangeArrowheads="1"/>
          </p:cNvSpPr>
          <p:nvPr/>
        </p:nvSpPr>
        <p:spPr bwMode="auto">
          <a:xfrm>
            <a:off x="1672546" y="857251"/>
            <a:ext cx="564696" cy="206375"/>
          </a:xfrm>
          <a:prstGeom prst="rect">
            <a:avLst/>
          </a:prstGeom>
          <a:solidFill>
            <a:srgbClr val="C0C0C0">
              <a:alpha val="38000"/>
            </a:srgbClr>
          </a:solidFill>
          <a:ln w="25400">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defTabSz="1279525">
              <a:defRPr>
                <a:solidFill>
                  <a:schemeClr val="tx1"/>
                </a:solidFill>
                <a:latin typeface="Arial" panose="020B0604020202020204" pitchFamily="34" charset="0"/>
              </a:defRPr>
            </a:lvl1pPr>
            <a:lvl2pPr defTabSz="1279525">
              <a:defRPr>
                <a:solidFill>
                  <a:schemeClr val="tx1"/>
                </a:solidFill>
                <a:latin typeface="Arial" panose="020B0604020202020204" pitchFamily="34" charset="0"/>
              </a:defRPr>
            </a:lvl2pPr>
            <a:lvl3pPr defTabSz="1279525">
              <a:defRPr>
                <a:solidFill>
                  <a:schemeClr val="tx1"/>
                </a:solidFill>
                <a:latin typeface="Arial" panose="020B0604020202020204" pitchFamily="34" charset="0"/>
              </a:defRPr>
            </a:lvl3pPr>
            <a:lvl4pPr defTabSz="1279525">
              <a:defRPr>
                <a:solidFill>
                  <a:schemeClr val="tx1"/>
                </a:solidFill>
                <a:latin typeface="Arial" panose="020B0604020202020204" pitchFamily="34" charset="0"/>
              </a:defRPr>
            </a:lvl4pPr>
            <a:lvl5pPr defTabSz="1279525">
              <a:defRPr>
                <a:solidFill>
                  <a:schemeClr val="tx1"/>
                </a:solidFill>
                <a:latin typeface="Arial" panose="020B0604020202020204" pitchFamily="34" charset="0"/>
              </a:defRPr>
            </a:lvl5pPr>
            <a:lvl6pPr defTabSz="1279525" fontAlgn="base">
              <a:spcBef>
                <a:spcPct val="0"/>
              </a:spcBef>
              <a:spcAft>
                <a:spcPct val="0"/>
              </a:spcAft>
              <a:defRPr>
                <a:solidFill>
                  <a:schemeClr val="tx1"/>
                </a:solidFill>
                <a:latin typeface="Arial" panose="020B0604020202020204" pitchFamily="34" charset="0"/>
              </a:defRPr>
            </a:lvl6pPr>
            <a:lvl7pPr defTabSz="1279525" fontAlgn="base">
              <a:spcBef>
                <a:spcPct val="0"/>
              </a:spcBef>
              <a:spcAft>
                <a:spcPct val="0"/>
              </a:spcAft>
              <a:defRPr>
                <a:solidFill>
                  <a:schemeClr val="tx1"/>
                </a:solidFill>
                <a:latin typeface="Arial" panose="020B0604020202020204" pitchFamily="34" charset="0"/>
              </a:defRPr>
            </a:lvl7pPr>
            <a:lvl8pPr defTabSz="1279525" fontAlgn="base">
              <a:spcBef>
                <a:spcPct val="0"/>
              </a:spcBef>
              <a:spcAft>
                <a:spcPct val="0"/>
              </a:spcAft>
              <a:defRPr>
                <a:solidFill>
                  <a:schemeClr val="tx1"/>
                </a:solidFill>
                <a:latin typeface="Arial" panose="020B0604020202020204" pitchFamily="34" charset="0"/>
              </a:defRPr>
            </a:lvl8pPr>
            <a:lvl9pPr defTabSz="1279525" fontAlgn="base">
              <a:spcBef>
                <a:spcPct val="0"/>
              </a:spcBef>
              <a:spcAft>
                <a:spcPct val="0"/>
              </a:spcAft>
              <a:defRPr>
                <a:solidFill>
                  <a:schemeClr val="tx1"/>
                </a:solidFill>
                <a:latin typeface="Arial" panose="020B0604020202020204" pitchFamily="34" charset="0"/>
              </a:defRPr>
            </a:lvl9pPr>
          </a:lstStyle>
          <a:p>
            <a:pPr algn="ctr"/>
            <a:r>
              <a:rPr lang="sv-SE" altLang="sv-SE" sz="1143"/>
              <a:t>Modemp</a:t>
            </a:r>
          </a:p>
        </p:txBody>
      </p:sp>
      <p:cxnSp>
        <p:nvCxnSpPr>
          <p:cNvPr id="2145" name="AutoShape 97"/>
          <p:cNvCxnSpPr>
            <a:cxnSpLocks noChangeShapeType="1"/>
            <a:stCxn id="2115" idx="1"/>
            <a:endCxn id="2142" idx="3"/>
          </p:cNvCxnSpPr>
          <p:nvPr/>
        </p:nvCxnSpPr>
        <p:spPr bwMode="auto">
          <a:xfrm flipH="1" flipV="1">
            <a:off x="2246314" y="650876"/>
            <a:ext cx="137205" cy="26081"/>
          </a:xfrm>
          <a:prstGeom prst="straightConnector1">
            <a:avLst/>
          </a:prstGeom>
          <a:noFill/>
          <a:ln w="1905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46" name="AutoShape 98"/>
          <p:cNvCxnSpPr>
            <a:cxnSpLocks noChangeShapeType="1"/>
            <a:stCxn id="2115" idx="1"/>
            <a:endCxn id="2144" idx="3"/>
          </p:cNvCxnSpPr>
          <p:nvPr/>
        </p:nvCxnSpPr>
        <p:spPr bwMode="auto">
          <a:xfrm flipH="1">
            <a:off x="2246314" y="676956"/>
            <a:ext cx="137205" cy="283482"/>
          </a:xfrm>
          <a:prstGeom prst="straightConnector1">
            <a:avLst/>
          </a:prstGeom>
          <a:noFill/>
          <a:ln w="1905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47" name="Text Box 99"/>
          <p:cNvSpPr txBox="1">
            <a:spLocks noChangeArrowheads="1"/>
          </p:cNvSpPr>
          <p:nvPr/>
        </p:nvSpPr>
        <p:spPr bwMode="auto">
          <a:xfrm>
            <a:off x="8874125" y="2030867"/>
            <a:ext cx="1028474" cy="290208"/>
          </a:xfrm>
          <a:prstGeom prst="rect">
            <a:avLst/>
          </a:prstGeom>
          <a:solidFill>
            <a:srgbClr val="C0C0C0">
              <a:alpha val="27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279525">
              <a:defRPr>
                <a:solidFill>
                  <a:schemeClr val="tx1"/>
                </a:solidFill>
                <a:latin typeface="Arial" panose="020B0604020202020204" pitchFamily="34" charset="0"/>
              </a:defRPr>
            </a:lvl1pPr>
            <a:lvl2pPr defTabSz="1279525">
              <a:defRPr>
                <a:solidFill>
                  <a:schemeClr val="tx1"/>
                </a:solidFill>
                <a:latin typeface="Arial" panose="020B0604020202020204" pitchFamily="34" charset="0"/>
              </a:defRPr>
            </a:lvl2pPr>
            <a:lvl3pPr defTabSz="1279525">
              <a:defRPr>
                <a:solidFill>
                  <a:schemeClr val="tx1"/>
                </a:solidFill>
                <a:latin typeface="Arial" panose="020B0604020202020204" pitchFamily="34" charset="0"/>
              </a:defRPr>
            </a:lvl3pPr>
            <a:lvl4pPr defTabSz="1279525">
              <a:defRPr>
                <a:solidFill>
                  <a:schemeClr val="tx1"/>
                </a:solidFill>
                <a:latin typeface="Arial" panose="020B0604020202020204" pitchFamily="34" charset="0"/>
              </a:defRPr>
            </a:lvl4pPr>
            <a:lvl5pPr defTabSz="1279525">
              <a:defRPr>
                <a:solidFill>
                  <a:schemeClr val="tx1"/>
                </a:solidFill>
                <a:latin typeface="Arial" panose="020B0604020202020204" pitchFamily="34" charset="0"/>
              </a:defRPr>
            </a:lvl5pPr>
            <a:lvl6pPr defTabSz="1279525" fontAlgn="base">
              <a:spcBef>
                <a:spcPct val="0"/>
              </a:spcBef>
              <a:spcAft>
                <a:spcPct val="0"/>
              </a:spcAft>
              <a:defRPr>
                <a:solidFill>
                  <a:schemeClr val="tx1"/>
                </a:solidFill>
                <a:latin typeface="Arial" panose="020B0604020202020204" pitchFamily="34" charset="0"/>
              </a:defRPr>
            </a:lvl6pPr>
            <a:lvl7pPr defTabSz="1279525" fontAlgn="base">
              <a:spcBef>
                <a:spcPct val="0"/>
              </a:spcBef>
              <a:spcAft>
                <a:spcPct val="0"/>
              </a:spcAft>
              <a:defRPr>
                <a:solidFill>
                  <a:schemeClr val="tx1"/>
                </a:solidFill>
                <a:latin typeface="Arial" panose="020B0604020202020204" pitchFamily="34" charset="0"/>
              </a:defRPr>
            </a:lvl7pPr>
            <a:lvl8pPr defTabSz="1279525" fontAlgn="base">
              <a:spcBef>
                <a:spcPct val="0"/>
              </a:spcBef>
              <a:spcAft>
                <a:spcPct val="0"/>
              </a:spcAft>
              <a:defRPr>
                <a:solidFill>
                  <a:schemeClr val="tx1"/>
                </a:solidFill>
                <a:latin typeface="Arial" panose="020B0604020202020204" pitchFamily="34" charset="0"/>
              </a:defRPr>
            </a:lvl8pPr>
            <a:lvl9pPr defTabSz="1279525" fontAlgn="base">
              <a:spcBef>
                <a:spcPct val="0"/>
              </a:spcBef>
              <a:spcAft>
                <a:spcPct val="0"/>
              </a:spcAft>
              <a:defRPr>
                <a:solidFill>
                  <a:schemeClr val="tx1"/>
                </a:solidFill>
                <a:latin typeface="Arial" panose="020B0604020202020204" pitchFamily="34" charset="0"/>
              </a:defRPr>
            </a:lvl9pPr>
          </a:lstStyle>
          <a:p>
            <a:r>
              <a:rPr lang="sv-SE" altLang="sv-SE" sz="643"/>
              <a:t>Läser stud och kursuppg </a:t>
            </a:r>
          </a:p>
        </p:txBody>
      </p:sp>
      <p:sp>
        <p:nvSpPr>
          <p:cNvPr id="2148" name="Text Box 100"/>
          <p:cNvSpPr txBox="1">
            <a:spLocks noChangeArrowheads="1"/>
          </p:cNvSpPr>
          <p:nvPr/>
        </p:nvSpPr>
        <p:spPr bwMode="auto">
          <a:xfrm>
            <a:off x="4552723" y="3274786"/>
            <a:ext cx="925286" cy="290208"/>
          </a:xfrm>
          <a:prstGeom prst="rect">
            <a:avLst/>
          </a:prstGeom>
          <a:solidFill>
            <a:srgbClr val="C0C0C0">
              <a:alpha val="27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279525">
              <a:defRPr>
                <a:solidFill>
                  <a:schemeClr val="tx1"/>
                </a:solidFill>
                <a:latin typeface="Arial" panose="020B0604020202020204" pitchFamily="34" charset="0"/>
              </a:defRPr>
            </a:lvl1pPr>
            <a:lvl2pPr defTabSz="1279525">
              <a:defRPr>
                <a:solidFill>
                  <a:schemeClr val="tx1"/>
                </a:solidFill>
                <a:latin typeface="Arial" panose="020B0604020202020204" pitchFamily="34" charset="0"/>
              </a:defRPr>
            </a:lvl2pPr>
            <a:lvl3pPr defTabSz="1279525">
              <a:defRPr>
                <a:solidFill>
                  <a:schemeClr val="tx1"/>
                </a:solidFill>
                <a:latin typeface="Arial" panose="020B0604020202020204" pitchFamily="34" charset="0"/>
              </a:defRPr>
            </a:lvl3pPr>
            <a:lvl4pPr defTabSz="1279525">
              <a:defRPr>
                <a:solidFill>
                  <a:schemeClr val="tx1"/>
                </a:solidFill>
                <a:latin typeface="Arial" panose="020B0604020202020204" pitchFamily="34" charset="0"/>
              </a:defRPr>
            </a:lvl4pPr>
            <a:lvl5pPr defTabSz="1279525">
              <a:defRPr>
                <a:solidFill>
                  <a:schemeClr val="tx1"/>
                </a:solidFill>
                <a:latin typeface="Arial" panose="020B0604020202020204" pitchFamily="34" charset="0"/>
              </a:defRPr>
            </a:lvl5pPr>
            <a:lvl6pPr defTabSz="1279525" fontAlgn="base">
              <a:spcBef>
                <a:spcPct val="0"/>
              </a:spcBef>
              <a:spcAft>
                <a:spcPct val="0"/>
              </a:spcAft>
              <a:defRPr>
                <a:solidFill>
                  <a:schemeClr val="tx1"/>
                </a:solidFill>
                <a:latin typeface="Arial" panose="020B0604020202020204" pitchFamily="34" charset="0"/>
              </a:defRPr>
            </a:lvl6pPr>
            <a:lvl7pPr defTabSz="1279525" fontAlgn="base">
              <a:spcBef>
                <a:spcPct val="0"/>
              </a:spcBef>
              <a:spcAft>
                <a:spcPct val="0"/>
              </a:spcAft>
              <a:defRPr>
                <a:solidFill>
                  <a:schemeClr val="tx1"/>
                </a:solidFill>
                <a:latin typeface="Arial" panose="020B0604020202020204" pitchFamily="34" charset="0"/>
              </a:defRPr>
            </a:lvl7pPr>
            <a:lvl8pPr defTabSz="1279525" fontAlgn="base">
              <a:spcBef>
                <a:spcPct val="0"/>
              </a:spcBef>
              <a:spcAft>
                <a:spcPct val="0"/>
              </a:spcAft>
              <a:defRPr>
                <a:solidFill>
                  <a:schemeClr val="tx1"/>
                </a:solidFill>
                <a:latin typeface="Arial" panose="020B0604020202020204" pitchFamily="34" charset="0"/>
              </a:defRPr>
            </a:lvl8pPr>
            <a:lvl9pPr defTabSz="1279525" fontAlgn="base">
              <a:spcBef>
                <a:spcPct val="0"/>
              </a:spcBef>
              <a:spcAft>
                <a:spcPct val="0"/>
              </a:spcAft>
              <a:defRPr>
                <a:solidFill>
                  <a:schemeClr val="tx1"/>
                </a:solidFill>
                <a:latin typeface="Arial" panose="020B0604020202020204" pitchFamily="34" charset="0"/>
              </a:defRPr>
            </a:lvl9pPr>
          </a:lstStyle>
          <a:p>
            <a:r>
              <a:rPr lang="sv-SE" altLang="sv-SE" sz="643"/>
              <a:t>Läser user   </a:t>
            </a:r>
            <a:r>
              <a:rPr lang="sv-SE" altLang="sv-SE" sz="643" u="sng"/>
              <a:t>o</a:t>
            </a:r>
            <a:r>
              <a:rPr lang="sv-SE" altLang="sv-SE" sz="643"/>
              <a:t> PersNr</a:t>
            </a:r>
          </a:p>
        </p:txBody>
      </p:sp>
      <p:cxnSp>
        <p:nvCxnSpPr>
          <p:cNvPr id="2150" name="AutoShape 102"/>
          <p:cNvCxnSpPr>
            <a:cxnSpLocks noChangeShapeType="1"/>
            <a:stCxn id="2078" idx="3"/>
            <a:endCxn id="2077" idx="1"/>
          </p:cNvCxnSpPr>
          <p:nvPr/>
        </p:nvCxnSpPr>
        <p:spPr bwMode="auto">
          <a:xfrm flipV="1">
            <a:off x="3892778" y="2992438"/>
            <a:ext cx="1680482" cy="514804"/>
          </a:xfrm>
          <a:prstGeom prst="straightConnector1">
            <a:avLst/>
          </a:prstGeom>
          <a:noFill/>
          <a:ln w="1905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51" name="Text Box 103"/>
          <p:cNvSpPr txBox="1">
            <a:spLocks noChangeArrowheads="1"/>
          </p:cNvSpPr>
          <p:nvPr/>
        </p:nvSpPr>
        <p:spPr bwMode="auto">
          <a:xfrm>
            <a:off x="4090082" y="2812144"/>
            <a:ext cx="360589" cy="191271"/>
          </a:xfrm>
          <a:prstGeom prst="rect">
            <a:avLst/>
          </a:prstGeom>
          <a:solidFill>
            <a:srgbClr val="C0C0C0">
              <a:alpha val="27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1279525">
              <a:defRPr>
                <a:solidFill>
                  <a:schemeClr val="tx1"/>
                </a:solidFill>
                <a:latin typeface="Arial" panose="020B0604020202020204" pitchFamily="34" charset="0"/>
              </a:defRPr>
            </a:lvl1pPr>
            <a:lvl2pPr defTabSz="1279525">
              <a:defRPr>
                <a:solidFill>
                  <a:schemeClr val="tx1"/>
                </a:solidFill>
                <a:latin typeface="Arial" panose="020B0604020202020204" pitchFamily="34" charset="0"/>
              </a:defRPr>
            </a:lvl2pPr>
            <a:lvl3pPr defTabSz="1279525">
              <a:defRPr>
                <a:solidFill>
                  <a:schemeClr val="tx1"/>
                </a:solidFill>
                <a:latin typeface="Arial" panose="020B0604020202020204" pitchFamily="34" charset="0"/>
              </a:defRPr>
            </a:lvl3pPr>
            <a:lvl4pPr defTabSz="1279525">
              <a:defRPr>
                <a:solidFill>
                  <a:schemeClr val="tx1"/>
                </a:solidFill>
                <a:latin typeface="Arial" panose="020B0604020202020204" pitchFamily="34" charset="0"/>
              </a:defRPr>
            </a:lvl4pPr>
            <a:lvl5pPr defTabSz="1279525">
              <a:defRPr>
                <a:solidFill>
                  <a:schemeClr val="tx1"/>
                </a:solidFill>
                <a:latin typeface="Arial" panose="020B0604020202020204" pitchFamily="34" charset="0"/>
              </a:defRPr>
            </a:lvl5pPr>
            <a:lvl6pPr defTabSz="1279525" fontAlgn="base">
              <a:spcBef>
                <a:spcPct val="0"/>
              </a:spcBef>
              <a:spcAft>
                <a:spcPct val="0"/>
              </a:spcAft>
              <a:defRPr>
                <a:solidFill>
                  <a:schemeClr val="tx1"/>
                </a:solidFill>
                <a:latin typeface="Arial" panose="020B0604020202020204" pitchFamily="34" charset="0"/>
              </a:defRPr>
            </a:lvl6pPr>
            <a:lvl7pPr defTabSz="1279525" fontAlgn="base">
              <a:spcBef>
                <a:spcPct val="0"/>
              </a:spcBef>
              <a:spcAft>
                <a:spcPct val="0"/>
              </a:spcAft>
              <a:defRPr>
                <a:solidFill>
                  <a:schemeClr val="tx1"/>
                </a:solidFill>
                <a:latin typeface="Arial" panose="020B0604020202020204" pitchFamily="34" charset="0"/>
              </a:defRPr>
            </a:lvl7pPr>
            <a:lvl8pPr defTabSz="1279525" fontAlgn="base">
              <a:spcBef>
                <a:spcPct val="0"/>
              </a:spcBef>
              <a:spcAft>
                <a:spcPct val="0"/>
              </a:spcAft>
              <a:defRPr>
                <a:solidFill>
                  <a:schemeClr val="tx1"/>
                </a:solidFill>
                <a:latin typeface="Arial" panose="020B0604020202020204" pitchFamily="34" charset="0"/>
              </a:defRPr>
            </a:lvl8pPr>
            <a:lvl9pPr defTabSz="1279525" fontAlgn="base">
              <a:spcBef>
                <a:spcPct val="0"/>
              </a:spcBef>
              <a:spcAft>
                <a:spcPct val="0"/>
              </a:spcAft>
              <a:defRPr>
                <a:solidFill>
                  <a:schemeClr val="tx1"/>
                </a:solidFill>
                <a:latin typeface="Arial" panose="020B0604020202020204" pitchFamily="34" charset="0"/>
              </a:defRPr>
            </a:lvl9pPr>
          </a:lstStyle>
          <a:p>
            <a:r>
              <a:rPr lang="sv-SE" altLang="sv-SE" sz="643"/>
              <a:t>pers</a:t>
            </a:r>
          </a:p>
        </p:txBody>
      </p:sp>
      <p:sp>
        <p:nvSpPr>
          <p:cNvPr id="2152" name="Rectangle 104"/>
          <p:cNvSpPr>
            <a:spLocks noChangeArrowheads="1"/>
          </p:cNvSpPr>
          <p:nvPr/>
        </p:nvSpPr>
        <p:spPr bwMode="auto">
          <a:xfrm>
            <a:off x="1672546" y="240394"/>
            <a:ext cx="564696" cy="206375"/>
          </a:xfrm>
          <a:prstGeom prst="rect">
            <a:avLst/>
          </a:prstGeom>
          <a:solidFill>
            <a:srgbClr val="C0C0C0">
              <a:alpha val="38000"/>
            </a:srgbClr>
          </a:solidFill>
          <a:ln w="25400">
            <a:solidFill>
              <a:srgbClr val="3333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defTabSz="1279525">
              <a:defRPr>
                <a:solidFill>
                  <a:schemeClr val="tx1"/>
                </a:solidFill>
                <a:latin typeface="Arial" panose="020B0604020202020204" pitchFamily="34" charset="0"/>
              </a:defRPr>
            </a:lvl1pPr>
            <a:lvl2pPr defTabSz="1279525">
              <a:defRPr>
                <a:solidFill>
                  <a:schemeClr val="tx1"/>
                </a:solidFill>
                <a:latin typeface="Arial" panose="020B0604020202020204" pitchFamily="34" charset="0"/>
              </a:defRPr>
            </a:lvl2pPr>
            <a:lvl3pPr defTabSz="1279525">
              <a:defRPr>
                <a:solidFill>
                  <a:schemeClr val="tx1"/>
                </a:solidFill>
                <a:latin typeface="Arial" panose="020B0604020202020204" pitchFamily="34" charset="0"/>
              </a:defRPr>
            </a:lvl3pPr>
            <a:lvl4pPr defTabSz="1279525">
              <a:defRPr>
                <a:solidFill>
                  <a:schemeClr val="tx1"/>
                </a:solidFill>
                <a:latin typeface="Arial" panose="020B0604020202020204" pitchFamily="34" charset="0"/>
              </a:defRPr>
            </a:lvl4pPr>
            <a:lvl5pPr defTabSz="1279525">
              <a:defRPr>
                <a:solidFill>
                  <a:schemeClr val="tx1"/>
                </a:solidFill>
                <a:latin typeface="Arial" panose="020B0604020202020204" pitchFamily="34" charset="0"/>
              </a:defRPr>
            </a:lvl5pPr>
            <a:lvl6pPr defTabSz="1279525" fontAlgn="base">
              <a:spcBef>
                <a:spcPct val="0"/>
              </a:spcBef>
              <a:spcAft>
                <a:spcPct val="0"/>
              </a:spcAft>
              <a:defRPr>
                <a:solidFill>
                  <a:schemeClr val="tx1"/>
                </a:solidFill>
                <a:latin typeface="Arial" panose="020B0604020202020204" pitchFamily="34" charset="0"/>
              </a:defRPr>
            </a:lvl6pPr>
            <a:lvl7pPr defTabSz="1279525" fontAlgn="base">
              <a:spcBef>
                <a:spcPct val="0"/>
              </a:spcBef>
              <a:spcAft>
                <a:spcPct val="0"/>
              </a:spcAft>
              <a:defRPr>
                <a:solidFill>
                  <a:schemeClr val="tx1"/>
                </a:solidFill>
                <a:latin typeface="Arial" panose="020B0604020202020204" pitchFamily="34" charset="0"/>
              </a:defRPr>
            </a:lvl7pPr>
            <a:lvl8pPr defTabSz="1279525" fontAlgn="base">
              <a:spcBef>
                <a:spcPct val="0"/>
              </a:spcBef>
              <a:spcAft>
                <a:spcPct val="0"/>
              </a:spcAft>
              <a:defRPr>
                <a:solidFill>
                  <a:schemeClr val="tx1"/>
                </a:solidFill>
                <a:latin typeface="Arial" panose="020B0604020202020204" pitchFamily="34" charset="0"/>
              </a:defRPr>
            </a:lvl8pPr>
            <a:lvl9pPr defTabSz="1279525" fontAlgn="base">
              <a:spcBef>
                <a:spcPct val="0"/>
              </a:spcBef>
              <a:spcAft>
                <a:spcPct val="0"/>
              </a:spcAft>
              <a:defRPr>
                <a:solidFill>
                  <a:schemeClr val="tx1"/>
                </a:solidFill>
                <a:latin typeface="Arial" panose="020B0604020202020204" pitchFamily="34" charset="0"/>
              </a:defRPr>
            </a:lvl9pPr>
          </a:lstStyle>
          <a:p>
            <a:pPr algn="ctr"/>
            <a:r>
              <a:rPr lang="sv-SE" altLang="sv-SE" sz="857"/>
              <a:t>Ga webmail</a:t>
            </a:r>
          </a:p>
        </p:txBody>
      </p:sp>
      <p:cxnSp>
        <p:nvCxnSpPr>
          <p:cNvPr id="2153" name="AutoShape 105"/>
          <p:cNvCxnSpPr>
            <a:cxnSpLocks noChangeShapeType="1"/>
            <a:stCxn id="2115" idx="1"/>
            <a:endCxn id="2152" idx="3"/>
          </p:cNvCxnSpPr>
          <p:nvPr/>
        </p:nvCxnSpPr>
        <p:spPr bwMode="auto">
          <a:xfrm flipH="1" flipV="1">
            <a:off x="2246314" y="343582"/>
            <a:ext cx="137205" cy="333375"/>
          </a:xfrm>
          <a:prstGeom prst="straightConnector1">
            <a:avLst/>
          </a:prstGeom>
          <a:noFill/>
          <a:ln w="1905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610672038"/>
      </p:ext>
    </p:extLst>
  </p:cSld>
  <p:clrMapOvr>
    <a:masterClrMapping/>
  </p:clrMapOvr>
  <mc:AlternateContent xmlns:mc="http://schemas.openxmlformats.org/markup-compatibility/2006">
    <mc:Choice xmlns:p14="http://schemas.microsoft.com/office/powerpoint/2010/main" Requires="p14">
      <p:transition spd="slow" p14:dur="800">
        <p14:flythrough/>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2"/>
          </p:nvPr>
        </p:nvSpPr>
        <p:spPr/>
      </p:sp>
      <p:sp>
        <p:nvSpPr>
          <p:cNvPr id="3" name="Text Placeholder 2"/>
          <p:cNvSpPr>
            <a:spLocks noGrp="1"/>
          </p:cNvSpPr>
          <p:nvPr>
            <p:ph type="body" sz="quarter" idx="13"/>
          </p:nvPr>
        </p:nvSpPr>
        <p:spPr/>
        <p:txBody>
          <a:bodyPr/>
          <a:lstStyle/>
          <a:p>
            <a:r>
              <a:rPr lang="sv-SE" dirty="0" smtClean="0"/>
              <a:t>FIM 2010 R2</a:t>
            </a:r>
            <a:endParaRPr lang="sv-SE" dirty="0"/>
          </a:p>
        </p:txBody>
      </p:sp>
      <p:sp>
        <p:nvSpPr>
          <p:cNvPr id="4" name="Title 3"/>
          <p:cNvSpPr>
            <a:spLocks noGrp="1"/>
          </p:cNvSpPr>
          <p:nvPr>
            <p:ph type="title"/>
          </p:nvPr>
        </p:nvSpPr>
        <p:spPr/>
        <p:txBody>
          <a:bodyPr/>
          <a:lstStyle/>
          <a:p>
            <a:r>
              <a:rPr lang="sv-SE" dirty="0" smtClean="0"/>
              <a:t>Microsoft </a:t>
            </a:r>
            <a:r>
              <a:rPr lang="sv-SE" dirty="0" err="1"/>
              <a:t>F</a:t>
            </a:r>
            <a:r>
              <a:rPr lang="sv-SE" dirty="0" err="1" smtClean="0"/>
              <a:t>orefront</a:t>
            </a:r>
            <a:r>
              <a:rPr lang="sv-SE" dirty="0" smtClean="0"/>
              <a:t> </a:t>
            </a:r>
            <a:r>
              <a:rPr lang="sv-SE" dirty="0" err="1" smtClean="0"/>
              <a:t>Identity</a:t>
            </a:r>
            <a:r>
              <a:rPr lang="sv-SE" dirty="0" smtClean="0"/>
              <a:t> manager (FIM)</a:t>
            </a:r>
            <a:endParaRPr lang="sv-SE" dirty="0"/>
          </a:p>
        </p:txBody>
      </p:sp>
      <p:pic>
        <p:nvPicPr>
          <p:cNvPr id="5" name="Picture 4"/>
          <p:cNvPicPr>
            <a:picLocks noChangeAspect="1"/>
          </p:cNvPicPr>
          <p:nvPr/>
        </p:nvPicPr>
        <p:blipFill>
          <a:blip r:embed="rId2"/>
          <a:stretch>
            <a:fillRect/>
          </a:stretch>
        </p:blipFill>
        <p:spPr>
          <a:xfrm>
            <a:off x="2744874" y="2252739"/>
            <a:ext cx="5634935" cy="3402871"/>
          </a:xfrm>
          <a:prstGeom prst="rect">
            <a:avLst/>
          </a:prstGeom>
        </p:spPr>
      </p:pic>
    </p:spTree>
    <p:extLst>
      <p:ext uri="{BB962C8B-B14F-4D97-AF65-F5344CB8AC3E}">
        <p14:creationId xmlns:p14="http://schemas.microsoft.com/office/powerpoint/2010/main" val="2037279869"/>
      </p:ext>
    </p:extLst>
  </p:cSld>
  <p:clrMapOvr>
    <a:masterClrMapping/>
  </p:clrMapOvr>
  <mc:AlternateContent xmlns:mc="http://schemas.openxmlformats.org/markup-compatibility/2006">
    <mc:Choice xmlns:p14="http://schemas.microsoft.com/office/powerpoint/2010/main" Requires="p14">
      <p:transition spd="slow" p14:dur="800">
        <p14:flythrough/>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smtClean="0"/>
              <a:t>Identiteter och information i Idis</a:t>
            </a:r>
            <a:endParaRPr lang="sv-SE" dirty="0"/>
          </a:p>
        </p:txBody>
      </p:sp>
      <p:sp>
        <p:nvSpPr>
          <p:cNvPr id="3" name="Platshållare för innehåll 2"/>
          <p:cNvSpPr>
            <a:spLocks noGrp="1"/>
          </p:cNvSpPr>
          <p:nvPr>
            <p:ph idx="1"/>
          </p:nvPr>
        </p:nvSpPr>
        <p:spPr>
          <a:xfrm>
            <a:off x="2236381" y="1772229"/>
            <a:ext cx="7974419" cy="4353935"/>
          </a:xfrm>
        </p:spPr>
        <p:txBody>
          <a:bodyPr/>
          <a:lstStyle/>
          <a:p>
            <a:endParaRPr lang="sv-SE" sz="2800" dirty="0"/>
          </a:p>
          <a:p>
            <a:r>
              <a:rPr lang="sv-SE" sz="2800" dirty="0"/>
              <a:t>Anställd</a:t>
            </a:r>
          </a:p>
          <a:p>
            <a:r>
              <a:rPr lang="sv-SE" sz="2800" dirty="0"/>
              <a:t>Verksam </a:t>
            </a:r>
          </a:p>
          <a:p>
            <a:r>
              <a:rPr lang="sv-SE" sz="2800" dirty="0"/>
              <a:t>Student</a:t>
            </a:r>
          </a:p>
          <a:p>
            <a:pPr indent="0">
              <a:buNone/>
            </a:pPr>
            <a:endParaRPr lang="sv-SE" sz="2800" dirty="0"/>
          </a:p>
        </p:txBody>
      </p:sp>
    </p:spTree>
    <p:extLst>
      <p:ext uri="{BB962C8B-B14F-4D97-AF65-F5344CB8AC3E}">
        <p14:creationId xmlns:p14="http://schemas.microsoft.com/office/powerpoint/2010/main" val="1103051988"/>
      </p:ext>
    </p:extLst>
  </p:cSld>
  <p:clrMapOvr>
    <a:masterClrMapping/>
  </p:clrMapOvr>
  <mc:AlternateContent xmlns:mc="http://schemas.openxmlformats.org/markup-compatibility/2006">
    <mc:Choice xmlns:p14="http://schemas.microsoft.com/office/powerpoint/2010/main" Requires="p14">
      <p:transition spd="slow" p14:dur="800">
        <p14:flythrough/>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latshållare för innehåll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63282" y="1179320"/>
            <a:ext cx="8787836" cy="5463082"/>
          </a:xfrm>
        </p:spPr>
      </p:pic>
    </p:spTree>
    <p:extLst>
      <p:ext uri="{BB962C8B-B14F-4D97-AF65-F5344CB8AC3E}">
        <p14:creationId xmlns:p14="http://schemas.microsoft.com/office/powerpoint/2010/main" val="3422861892"/>
      </p:ext>
    </p:extLst>
  </p:cSld>
  <p:clrMapOvr>
    <a:masterClrMapping/>
  </p:clrMapOvr>
  <mc:AlternateContent xmlns:mc="http://schemas.openxmlformats.org/markup-compatibility/2006">
    <mc:Choice xmlns:p14="http://schemas.microsoft.com/office/powerpoint/2010/main" Requires="p14">
      <p:transition spd="slow" p14:dur="800">
        <p14:flythrough/>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smtClean="0"/>
              <a:t>Datakällor och beroenden</a:t>
            </a:r>
            <a:endParaRPr lang="sv-SE" dirty="0"/>
          </a:p>
        </p:txBody>
      </p:sp>
      <p:sp>
        <p:nvSpPr>
          <p:cNvPr id="3" name="Platshållare för innehåll 2"/>
          <p:cNvSpPr>
            <a:spLocks noGrp="1"/>
          </p:cNvSpPr>
          <p:nvPr>
            <p:ph idx="1"/>
          </p:nvPr>
        </p:nvSpPr>
        <p:spPr>
          <a:xfrm>
            <a:off x="1981200" y="1873153"/>
            <a:ext cx="8229600" cy="4253010"/>
          </a:xfrm>
        </p:spPr>
        <p:txBody>
          <a:bodyPr/>
          <a:lstStyle/>
          <a:p>
            <a:r>
              <a:rPr lang="sv-SE" sz="2800" dirty="0"/>
              <a:t>Primula</a:t>
            </a:r>
          </a:p>
          <a:p>
            <a:r>
              <a:rPr lang="sv-SE" sz="2800" dirty="0" err="1"/>
              <a:t>Agresso</a:t>
            </a:r>
            <a:endParaRPr lang="sv-SE" sz="2800" dirty="0"/>
          </a:p>
          <a:p>
            <a:r>
              <a:rPr lang="sv-SE" sz="2800" dirty="0" err="1"/>
              <a:t>Palette</a:t>
            </a:r>
            <a:endParaRPr lang="sv-SE" sz="2800" dirty="0"/>
          </a:p>
          <a:p>
            <a:r>
              <a:rPr lang="sv-SE" sz="2800" dirty="0" err="1"/>
              <a:t>Ladok</a:t>
            </a:r>
            <a:endParaRPr lang="sv-SE" sz="2800" dirty="0"/>
          </a:p>
          <a:p>
            <a:pPr indent="0">
              <a:buNone/>
            </a:pPr>
            <a:r>
              <a:rPr lang="sv-SE" dirty="0" smtClean="0"/>
              <a:t>---------------------------</a:t>
            </a:r>
          </a:p>
          <a:p>
            <a:r>
              <a:rPr lang="sv-SE" sz="2800" dirty="0"/>
              <a:t>Webben</a:t>
            </a:r>
          </a:p>
          <a:p>
            <a:r>
              <a:rPr lang="sv-SE" sz="2800" dirty="0" err="1"/>
              <a:t>Proceedo</a:t>
            </a:r>
            <a:endParaRPr lang="sv-SE" sz="2800" dirty="0"/>
          </a:p>
          <a:p>
            <a:r>
              <a:rPr lang="sv-SE" sz="2800" dirty="0"/>
              <a:t>Fronter</a:t>
            </a:r>
          </a:p>
          <a:p>
            <a:r>
              <a:rPr lang="sv-SE" sz="2800" dirty="0"/>
              <a:t>AD</a:t>
            </a:r>
            <a:endParaRPr lang="sv-SE" sz="2800" dirty="0"/>
          </a:p>
          <a:p>
            <a:pPr indent="0">
              <a:buNone/>
            </a:pPr>
            <a:endParaRPr lang="sv-SE" dirty="0"/>
          </a:p>
        </p:txBody>
      </p:sp>
      <p:pic>
        <p:nvPicPr>
          <p:cNvPr id="4" name="Platshållare för innehåll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38115" y="1873154"/>
            <a:ext cx="6018512" cy="4152085"/>
          </a:xfrm>
          <a:prstGeom prst="rect">
            <a:avLst/>
          </a:prstGeom>
          <a:ln>
            <a:solidFill>
              <a:schemeClr val="tx1"/>
            </a:solidFill>
          </a:ln>
        </p:spPr>
      </p:pic>
    </p:spTree>
    <p:extLst>
      <p:ext uri="{BB962C8B-B14F-4D97-AF65-F5344CB8AC3E}">
        <p14:creationId xmlns:p14="http://schemas.microsoft.com/office/powerpoint/2010/main" val="3457875322"/>
      </p:ext>
    </p:extLst>
  </p:cSld>
  <p:clrMapOvr>
    <a:masterClrMapping/>
  </p:clrMapOvr>
  <mc:AlternateContent xmlns:mc="http://schemas.openxmlformats.org/markup-compatibility/2006">
    <mc:Choice xmlns:p14="http://schemas.microsoft.com/office/powerpoint/2010/main" Requires="p14">
      <p:transition spd="slow" p14:dur="800">
        <p14:flythrough/>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SLU_Tema_2012">
  <a:themeElements>
    <a:clrScheme name="SLU">
      <a:dk1>
        <a:sysClr val="windowText" lastClr="000000"/>
      </a:dk1>
      <a:lt1>
        <a:sysClr val="window" lastClr="FFFFFF"/>
      </a:lt1>
      <a:dk2>
        <a:srgbClr val="000000"/>
      </a:dk2>
      <a:lt2>
        <a:srgbClr val="FFFFFF"/>
      </a:lt2>
      <a:accent1>
        <a:srgbClr val="2C95B5"/>
      </a:accent1>
      <a:accent2>
        <a:srgbClr val="C1BB00"/>
      </a:accent2>
      <a:accent3>
        <a:srgbClr val="9961C3"/>
      </a:accent3>
      <a:accent4>
        <a:srgbClr val="D28E00"/>
      </a:accent4>
      <a:accent5>
        <a:srgbClr val="CCC7C0"/>
      </a:accent5>
      <a:accent6>
        <a:srgbClr val="616265"/>
      </a:accent6>
      <a:hlink>
        <a:srgbClr val="1B52FF"/>
      </a:hlink>
      <a:folHlink>
        <a:srgbClr val="61A0FF"/>
      </a:folHlink>
    </a:clrScheme>
    <a:fontScheme name="Väsentlig">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SLU_Mall_2012</Template>
  <TotalTime>2187</TotalTime>
  <Words>460</Words>
  <Application>Microsoft Office PowerPoint</Application>
  <PresentationFormat>Widescreen</PresentationFormat>
  <Paragraphs>137</Paragraphs>
  <Slides>18</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Arial Black</vt:lpstr>
      <vt:lpstr>Arial Narrow</vt:lpstr>
      <vt:lpstr>Calibri</vt:lpstr>
      <vt:lpstr>Lucida Grande</vt:lpstr>
      <vt:lpstr>SLU_Tema_2012</vt:lpstr>
      <vt:lpstr>Identiteshantering vid SLU </vt:lpstr>
      <vt:lpstr>Verksamhetsidé</vt:lpstr>
      <vt:lpstr>SLU i hela Sverige</vt:lpstr>
      <vt:lpstr>Identitetshantering 2009</vt:lpstr>
      <vt:lpstr>PowerPoint Presentation</vt:lpstr>
      <vt:lpstr>Microsoft Forefront Identity manager (FIM)</vt:lpstr>
      <vt:lpstr>Identiteter och information i Idis</vt:lpstr>
      <vt:lpstr>PowerPoint Presentation</vt:lpstr>
      <vt:lpstr>Datakällor och beroenden</vt:lpstr>
      <vt:lpstr>Att jobba med Idis</vt:lpstr>
      <vt:lpstr>Användargränssnitt </vt:lpstr>
      <vt:lpstr>Användargränssnitt </vt:lpstr>
      <vt:lpstr>Användargränssnitt </vt:lpstr>
      <vt:lpstr>Användargränssnitt </vt:lpstr>
      <vt:lpstr>Användargränssnitt </vt:lpstr>
      <vt:lpstr>Support, förvaltning och utveckling </vt:lpstr>
      <vt:lpstr>Erfarenheter</vt:lpstr>
      <vt:lpstr>Frågor?</vt:lpstr>
    </vt:vector>
  </TitlesOfParts>
  <Company>SLU</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Idis</dc:title>
  <dc:creator>Ida Blad</dc:creator>
  <cp:lastModifiedBy>Stefan Edholm</cp:lastModifiedBy>
  <cp:revision>28</cp:revision>
  <dcterms:created xsi:type="dcterms:W3CDTF">2016-11-09T07:35:46Z</dcterms:created>
  <dcterms:modified xsi:type="dcterms:W3CDTF">2017-03-27T13:33:31Z</dcterms:modified>
</cp:coreProperties>
</file>