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64" r:id="rId3"/>
    <p:sldId id="277" r:id="rId4"/>
    <p:sldId id="265" r:id="rId5"/>
    <p:sldId id="278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32" autoAdjust="0"/>
    <p:restoredTop sz="79594" autoAdjust="0"/>
  </p:normalViewPr>
  <p:slideViewPr>
    <p:cSldViewPr>
      <p:cViewPr varScale="1">
        <p:scale>
          <a:sx n="82" d="100"/>
          <a:sy n="82" d="100"/>
        </p:scale>
        <p:origin x="-1368" y="-104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00"/>
    </p:cViewPr>
  </p:sorterViewPr>
  <p:notesViewPr>
    <p:cSldViewPr snapToGrid="0" snapToObjects="1">
      <p:cViewPr varScale="1">
        <p:scale>
          <a:sx n="71" d="100"/>
          <a:sy n="71" d="100"/>
        </p:scale>
        <p:origin x="-2496" y="-1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324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9413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 workshops per </a:t>
            </a:r>
            <a:r>
              <a:rPr lang="en-US" dirty="0" err="1" smtClean="0"/>
              <a:t>år</a:t>
            </a:r>
            <a:r>
              <a:rPr lang="en-US" dirty="0" smtClean="0"/>
              <a:t> + </a:t>
            </a:r>
            <a:r>
              <a:rPr lang="en-US" dirty="0" err="1" smtClean="0"/>
              <a:t>webinarer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Feedback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webinarer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5173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9413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F06C3-9523-4B81-B693-EA44712EADBD}" type="slidenum">
              <a:rPr lang="sv-SE" smtClean="0"/>
              <a:pPr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114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inacademia.or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ta.swamid.se/md-update/" TargetMode="External"/><Relationship Id="rId4" Type="http://schemas.openxmlformats.org/officeDocument/2006/relationships/hyperlink" Target="https://wiki.swamid.se/pages/viewpage.action?pageId=3120316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2636912"/>
            <a:ext cx="8313738" cy="2736304"/>
          </a:xfrm>
        </p:spPr>
        <p:txBody>
          <a:bodyPr/>
          <a:lstStyle/>
          <a:p>
            <a:pPr algn="ctr" eaLnBrk="1" hangingPunct="1"/>
            <a:r>
              <a:rPr lang="sv-SE" sz="3400" b="1" dirty="0" smtClean="0"/>
              <a:t>SWAMID WS </a:t>
            </a:r>
            <a:r>
              <a:rPr lang="sv-SE" sz="3400" b="1" dirty="0" smtClean="0"/>
              <a:t>2 </a:t>
            </a:r>
            <a:r>
              <a:rPr lang="sv-SE" sz="3400" b="1" dirty="0" smtClean="0"/>
              <a:t>2015</a:t>
            </a:r>
          </a:p>
          <a:p>
            <a:pPr algn="ctr" eaLnBrk="1" hangingPunct="1"/>
            <a:endParaRPr lang="sv-SE" sz="3400" b="1" dirty="0" smtClean="0"/>
          </a:p>
          <a:p>
            <a:pPr algn="ctr" eaLnBrk="1" hangingPunct="1"/>
            <a:r>
              <a:rPr lang="sv-SE" sz="3400" b="1" dirty="0" smtClean="0"/>
              <a:t>Stockholm</a:t>
            </a:r>
            <a:endParaRPr lang="sv-SE" sz="3400" b="1" dirty="0"/>
          </a:p>
          <a:p>
            <a:pPr algn="ctr" eaLnBrk="1" hangingPunct="1"/>
            <a:endParaRPr lang="sv-SE" sz="3400" b="1" dirty="0" smtClean="0"/>
          </a:p>
          <a:p>
            <a:pPr algn="ctr" eaLnBrk="1" hangingPunct="1"/>
            <a:r>
              <a:rPr lang="sv-SE" sz="3400" b="1" dirty="0" smtClean="0"/>
              <a:t>2015-05-</a:t>
            </a:r>
            <a:r>
              <a:rPr lang="sv-SE" sz="3400" b="1" dirty="0" smtClean="0"/>
              <a:t>28/29</a:t>
            </a:r>
            <a:endParaRPr lang="sv-SE" sz="3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700" dirty="0" smtClean="0"/>
              <a:t>FM: Vad händer nu? I Sverige och internationellt</a:t>
            </a:r>
          </a:p>
          <a:p>
            <a:r>
              <a:rPr lang="sv-SE" sz="2700" dirty="0" smtClean="0"/>
              <a:t>Lunch på Birger Jarl</a:t>
            </a:r>
            <a:endParaRPr lang="sv-SE" sz="2700" dirty="0" smtClean="0"/>
          </a:p>
          <a:p>
            <a:r>
              <a:rPr lang="sv-SE" sz="2700" dirty="0" smtClean="0"/>
              <a:t>EM1: Ladok</a:t>
            </a:r>
            <a:r>
              <a:rPr lang="sv-SE" sz="2700" dirty="0" smtClean="0"/>
              <a:t>3 och AL2</a:t>
            </a:r>
            <a:endParaRPr lang="sv-SE" sz="2700" dirty="0" smtClean="0"/>
          </a:p>
          <a:p>
            <a:r>
              <a:rPr lang="sv-SE" sz="2700" dirty="0" smtClean="0"/>
              <a:t>EM2: </a:t>
            </a:r>
            <a:r>
              <a:rPr lang="sv-SE" sz="2700" dirty="0" err="1" smtClean="0"/>
              <a:t>Shibboleth</a:t>
            </a:r>
            <a:r>
              <a:rPr lang="sv-SE" sz="2700" dirty="0" smtClean="0"/>
              <a:t> 3, ADFS och TCS Personal</a:t>
            </a:r>
            <a:endParaRPr lang="sv-SE" sz="2700" dirty="0"/>
          </a:p>
          <a:p>
            <a:r>
              <a:rPr lang="sv-SE" sz="2700" dirty="0" smtClean="0"/>
              <a:t>Kväll</a:t>
            </a:r>
            <a:r>
              <a:rPr lang="sv-SE" sz="2700" dirty="0" smtClean="0"/>
              <a:t>: </a:t>
            </a:r>
            <a:r>
              <a:rPr lang="sv-SE" sz="2700" dirty="0" smtClean="0"/>
              <a:t>Middag på Sue Ellen</a:t>
            </a:r>
            <a:endParaRPr lang="sv-SE" sz="2700" dirty="0"/>
          </a:p>
          <a:p>
            <a:r>
              <a:rPr lang="sv-SE" sz="2700" dirty="0" smtClean="0"/>
              <a:t>FM </a:t>
            </a:r>
            <a:r>
              <a:rPr lang="sv-SE" sz="2700" dirty="0" smtClean="0"/>
              <a:t>onsdag1: 2</a:t>
            </a:r>
            <a:r>
              <a:rPr lang="sv-SE" sz="2700" dirty="0" smtClean="0"/>
              <a:t>-faktor, </a:t>
            </a:r>
            <a:r>
              <a:rPr lang="sv-SE" sz="2700" dirty="0" smtClean="0"/>
              <a:t>demo Lund</a:t>
            </a:r>
            <a:r>
              <a:rPr lang="sv-SE" sz="2700" dirty="0"/>
              <a:t> </a:t>
            </a:r>
            <a:r>
              <a:rPr lang="sv-SE" sz="2700" dirty="0" smtClean="0"/>
              <a:t>samt U2F</a:t>
            </a:r>
            <a:endParaRPr lang="sv-SE" sz="2700" dirty="0" smtClean="0"/>
          </a:p>
          <a:p>
            <a:r>
              <a:rPr lang="sv-SE" sz="2700" dirty="0" smtClean="0"/>
              <a:t>FM </a:t>
            </a:r>
            <a:r>
              <a:rPr lang="sv-SE" sz="2700" dirty="0" smtClean="0"/>
              <a:t>onsdag2: </a:t>
            </a:r>
            <a:r>
              <a:rPr lang="sv-SE" sz="2700" dirty="0" err="1" smtClean="0"/>
              <a:t>Openspace</a:t>
            </a:r>
            <a:r>
              <a:rPr lang="sv-SE" sz="2700" dirty="0" smtClean="0"/>
              <a:t> 1</a:t>
            </a:r>
            <a:endParaRPr lang="sv-SE" sz="2700" dirty="0"/>
          </a:p>
          <a:p>
            <a:r>
              <a:rPr lang="sv-SE" sz="2700" dirty="0" smtClean="0"/>
              <a:t>Lunch</a:t>
            </a:r>
          </a:p>
          <a:p>
            <a:r>
              <a:rPr lang="sv-SE" sz="2700" dirty="0" smtClean="0"/>
              <a:t>EM onsdag: </a:t>
            </a:r>
            <a:r>
              <a:rPr lang="sv-SE" sz="2700" dirty="0" err="1" smtClean="0"/>
              <a:t>Openspace</a:t>
            </a:r>
            <a:r>
              <a:rPr lang="sv-SE" sz="2700" dirty="0" smtClean="0"/>
              <a:t> </a:t>
            </a:r>
            <a:r>
              <a:rPr lang="sv-SE" sz="2700" dirty="0" smtClean="0"/>
              <a:t>2 och </a:t>
            </a:r>
            <a:r>
              <a:rPr lang="sv-SE" sz="2700" dirty="0" smtClean="0"/>
              <a:t>avslutning</a:t>
            </a:r>
          </a:p>
        </p:txBody>
      </p:sp>
    </p:spTree>
    <p:extLst>
      <p:ext uri="{BB962C8B-B14F-4D97-AF65-F5344CB8AC3E}">
        <p14:creationId xmlns:p14="http://schemas.microsoft.com/office/powerpoint/2010/main" val="154138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Underrubrik 2"/>
          <p:cNvSpPr>
            <a:spLocks noGrp="1"/>
          </p:cNvSpPr>
          <p:nvPr>
            <p:ph type="subTitle" idx="1"/>
          </p:nvPr>
        </p:nvSpPr>
        <p:spPr>
          <a:xfrm>
            <a:off x="406400" y="1556792"/>
            <a:ext cx="8313738" cy="4752528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Varmt välkomna!</a:t>
            </a:r>
            <a:endParaRPr lang="sv-SE" sz="3400" b="1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Varför SWAMID regelbundna workshops?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v-SE" sz="3400" b="1" dirty="0" smtClean="0"/>
              <a:t>Kunskapsöverföring och nätverksskapande!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 smtClean="0"/>
          </a:p>
          <a:p>
            <a:pPr eaLnBrk="1" hangingPunct="1"/>
            <a:endParaRPr lang="sv-SE" sz="3400" b="1" dirty="0" smtClean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 smtClean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endParaRPr lang="sv-SE" sz="3400" b="1" dirty="0"/>
          </a:p>
        </p:txBody>
      </p:sp>
    </p:spTree>
    <p:extLst>
      <p:ext uri="{BB962C8B-B14F-4D97-AF65-F5344CB8AC3E}">
        <p14:creationId xmlns:p14="http://schemas.microsoft.com/office/powerpoint/2010/main" val="188593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sz="3400" dirty="0" smtClean="0"/>
          </a:p>
          <a:p>
            <a:r>
              <a:rPr lang="sv-SE" sz="3400" dirty="0" smtClean="0"/>
              <a:t>Laget runt, vilka är vi?</a:t>
            </a:r>
          </a:p>
          <a:p>
            <a:endParaRPr lang="sv-SE" sz="3400" dirty="0"/>
          </a:p>
          <a:p>
            <a:r>
              <a:rPr lang="sv-SE" sz="3400" dirty="0" smtClean="0"/>
              <a:t>Vad är aktuellt närmsta tiden nu?</a:t>
            </a:r>
          </a:p>
          <a:p>
            <a:endParaRPr lang="sv-SE" sz="3400" dirty="0"/>
          </a:p>
          <a:p>
            <a:endParaRPr lang="sv-SE" sz="3400" dirty="0"/>
          </a:p>
        </p:txBody>
      </p:sp>
    </p:spTree>
    <p:extLst>
      <p:ext uri="{BB962C8B-B14F-4D97-AF65-F5344CB8AC3E}">
        <p14:creationId xmlns:p14="http://schemas.microsoft.com/office/powerpoint/2010/main" val="395171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REFEDs</a:t>
            </a:r>
            <a:r>
              <a:rPr lang="sv-SE" dirty="0" smtClean="0"/>
              <a:t>, nytt som påverkar </a:t>
            </a:r>
            <a:r>
              <a:rPr lang="sv-SE" dirty="0" smtClean="0"/>
              <a:t>SWAMID</a:t>
            </a:r>
            <a:endParaRPr lang="sv-SE" dirty="0" smtClean="0"/>
          </a:p>
          <a:p>
            <a:endParaRPr lang="sv-SE" dirty="0"/>
          </a:p>
          <a:p>
            <a:r>
              <a:rPr lang="sv-SE" dirty="0" err="1" smtClean="0"/>
              <a:t>Inacedemia</a:t>
            </a:r>
            <a:r>
              <a:rPr lang="sv-SE" dirty="0"/>
              <a:t> (</a:t>
            </a:r>
            <a:r>
              <a:rPr lang="sv-SE" dirty="0">
                <a:hlinkClick r:id="rId3"/>
              </a:rPr>
              <a:t>https://</a:t>
            </a:r>
            <a:r>
              <a:rPr lang="sv-SE" dirty="0" smtClean="0">
                <a:hlinkClick r:id="rId3"/>
              </a:rPr>
              <a:t>www.inacademia.org</a:t>
            </a:r>
            <a:r>
              <a:rPr lang="sv-SE" dirty="0" smtClean="0"/>
              <a:t>)</a:t>
            </a:r>
          </a:p>
          <a:p>
            <a:endParaRPr lang="sv-SE" dirty="0"/>
          </a:p>
          <a:p>
            <a:r>
              <a:rPr lang="sv-SE" dirty="0" smtClean="0"/>
              <a:t>SWAMID </a:t>
            </a:r>
            <a:r>
              <a:rPr lang="sv-SE" dirty="0" err="1" smtClean="0"/>
              <a:t>Key</a:t>
            </a:r>
            <a:r>
              <a:rPr lang="sv-SE" dirty="0" smtClean="0"/>
              <a:t> </a:t>
            </a:r>
            <a:r>
              <a:rPr lang="sv-SE" dirty="0" err="1" smtClean="0"/>
              <a:t>rollover</a:t>
            </a:r>
            <a:r>
              <a:rPr lang="sv-SE" dirty="0" smtClean="0"/>
              <a:t> – </a:t>
            </a:r>
            <a:r>
              <a:rPr lang="sv-SE" b="1" dirty="0" smtClean="0"/>
              <a:t>Först 2017!</a:t>
            </a:r>
            <a:endParaRPr lang="sv-SE" b="1" dirty="0" smtClean="0"/>
          </a:p>
          <a:p>
            <a:endParaRPr lang="sv-SE" dirty="0" smtClean="0"/>
          </a:p>
          <a:p>
            <a:r>
              <a:rPr lang="sv-SE" dirty="0" smtClean="0"/>
              <a:t>En stor </a:t>
            </a:r>
            <a:r>
              <a:rPr lang="sv-SE" dirty="0" err="1" smtClean="0"/>
              <a:t>eduroam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r>
              <a:rPr lang="sv-SE" dirty="0" smtClean="0"/>
              <a:t>? Växla SAML-&gt;</a:t>
            </a:r>
            <a:r>
              <a:rPr lang="sv-SE" dirty="0" err="1" smtClean="0"/>
              <a:t>eduroam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830720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Diskussion med UHR om hur vi tillsammans kan dra nytta av </a:t>
            </a:r>
            <a:r>
              <a:rPr lang="sv-SE" dirty="0" err="1" smtClean="0"/>
              <a:t>eduID</a:t>
            </a:r>
            <a:r>
              <a:rPr lang="sv-SE" dirty="0" smtClean="0"/>
              <a:t> för </a:t>
            </a:r>
            <a:r>
              <a:rPr lang="sv-SE" dirty="0" err="1" smtClean="0"/>
              <a:t>antagning.se</a:t>
            </a:r>
            <a:endParaRPr lang="sv-SE" dirty="0" smtClean="0"/>
          </a:p>
          <a:p>
            <a:endParaRPr lang="sv-SE" dirty="0"/>
          </a:p>
          <a:p>
            <a:r>
              <a:rPr lang="sv-SE" dirty="0" err="1" smtClean="0"/>
              <a:t>UHRs</a:t>
            </a:r>
            <a:r>
              <a:rPr lang="sv-SE" dirty="0" smtClean="0"/>
              <a:t> tjänst för ansökning om extra medel för funktionsnedsatta</a:t>
            </a:r>
          </a:p>
          <a:p>
            <a:endParaRPr lang="sv-SE" dirty="0"/>
          </a:p>
          <a:p>
            <a:r>
              <a:rPr lang="sv-SE" dirty="0" err="1" smtClean="0"/>
              <a:t>eduID</a:t>
            </a:r>
            <a:r>
              <a:rPr lang="sv-SE" dirty="0" smtClean="0"/>
              <a:t> i Danmark (?) och Schweiz (!)</a:t>
            </a:r>
          </a:p>
          <a:p>
            <a:endParaRPr lang="sv-SE" dirty="0"/>
          </a:p>
          <a:p>
            <a:r>
              <a:rPr lang="sv-SE" dirty="0" err="1" smtClean="0"/>
              <a:t>NeiC</a:t>
            </a:r>
            <a:r>
              <a:rPr lang="sv-SE" dirty="0" smtClean="0"/>
              <a:t> kan satsa på nordiska AAI-lösningar</a:t>
            </a: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158923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WP29 och G</a:t>
            </a:r>
            <a:r>
              <a:rPr lang="sv-SE" dirty="0" smtClean="0"/>
              <a:t>ÉANT </a:t>
            </a:r>
            <a:r>
              <a:rPr lang="sv-SE" dirty="0" err="1" smtClean="0"/>
              <a:t>Code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Conduct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Entitetskategorier, stöd?</a:t>
            </a:r>
            <a:br>
              <a:rPr lang="sv-SE" dirty="0" smtClean="0"/>
            </a:br>
            <a:r>
              <a:rPr lang="sv-SE" dirty="0" smtClean="0"/>
              <a:t>Varför har vi EC?</a:t>
            </a:r>
          </a:p>
          <a:p>
            <a:endParaRPr lang="sv-SE" dirty="0"/>
          </a:p>
          <a:p>
            <a:r>
              <a:rPr lang="sv-SE" dirty="0">
                <a:hlinkClick r:id="rId3"/>
              </a:rPr>
              <a:t>https://meta.swamid.se/md-update</a:t>
            </a:r>
            <a:r>
              <a:rPr lang="sv-SE" dirty="0" smtClean="0">
                <a:hlinkClick r:id="rId3"/>
              </a:rPr>
              <a:t>/</a:t>
            </a:r>
            <a:r>
              <a:rPr lang="sv-SE" dirty="0" smtClean="0"/>
              <a:t> !!</a:t>
            </a:r>
            <a:br>
              <a:rPr lang="sv-SE" dirty="0" smtClean="0"/>
            </a:br>
            <a:r>
              <a:rPr lang="sv-SE" sz="2000" dirty="0"/>
              <a:t>Se: </a:t>
            </a:r>
            <a:r>
              <a:rPr lang="sv-SE" sz="2000" dirty="0">
                <a:hlinkClick r:id="rId4"/>
              </a:rPr>
              <a:t>https://wiki.swamid.se/pages/viewpage.action?pageId=</a:t>
            </a:r>
            <a:r>
              <a:rPr lang="sv-SE" sz="2000" dirty="0" smtClean="0">
                <a:hlinkClick r:id="rId4"/>
              </a:rPr>
              <a:t>31203167</a:t>
            </a:r>
            <a:endParaRPr lang="sv-SE" sz="2000" dirty="0" smtClean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8923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DS – frågor, feedback, kommentarer?</a:t>
            </a:r>
            <a:br>
              <a:rPr lang="sv-SE" dirty="0"/>
            </a:br>
            <a:r>
              <a:rPr lang="sv-SE" dirty="0"/>
              <a:t>SWAMID </a:t>
            </a:r>
            <a:r>
              <a:rPr lang="sv-SE" dirty="0" err="1"/>
              <a:t>IdP</a:t>
            </a:r>
            <a:r>
              <a:rPr lang="sv-SE" dirty="0"/>
              <a:t> </a:t>
            </a:r>
            <a:r>
              <a:rPr lang="sv-SE" dirty="0" err="1"/>
              <a:t>only</a:t>
            </a:r>
            <a:r>
              <a:rPr lang="sv-SE" dirty="0"/>
              <a:t> </a:t>
            </a:r>
            <a:r>
              <a:rPr lang="sv-SE" dirty="0" err="1" smtClean="0"/>
              <a:t>feed</a:t>
            </a:r>
            <a:r>
              <a:rPr lang="sv-SE" dirty="0" smtClean="0"/>
              <a:t> finns!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r>
              <a:rPr lang="sv-SE" dirty="0" err="1" smtClean="0"/>
              <a:t>Openspace</a:t>
            </a:r>
            <a:r>
              <a:rPr lang="sv-SE" dirty="0" smtClean="0"/>
              <a:t> sessioner imorgon </a:t>
            </a:r>
            <a:r>
              <a:rPr lang="sv-SE" dirty="0" err="1" smtClean="0"/>
              <a:t>em</a:t>
            </a:r>
            <a:r>
              <a:rPr lang="sv-SE" dirty="0" smtClean="0"/>
              <a:t>!</a:t>
            </a:r>
          </a:p>
          <a:p>
            <a:endParaRPr lang="sv-SE" dirty="0"/>
          </a:p>
          <a:p>
            <a:r>
              <a:rPr lang="sv-SE" dirty="0"/>
              <a:t>Övriga frågor tankar?</a:t>
            </a:r>
          </a:p>
          <a:p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96337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wamid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</Template>
  <TotalTime>2765</TotalTime>
  <Words>207</Words>
  <Application>Microsoft Macintosh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swamid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Valter Nordh</dc:creator>
  <cp:lastModifiedBy>Valter Nordh</cp:lastModifiedBy>
  <cp:revision>59</cp:revision>
  <cp:lastPrinted>2008-11-17T14:19:44Z</cp:lastPrinted>
  <dcterms:created xsi:type="dcterms:W3CDTF">2013-09-15T10:52:49Z</dcterms:created>
  <dcterms:modified xsi:type="dcterms:W3CDTF">2015-09-28T19:55:50Z</dcterms:modified>
</cp:coreProperties>
</file>